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1"/>
    <p:sldMasterId id="2147483681" r:id="rId2"/>
  </p:sldMasterIdLst>
  <p:notesMasterIdLst>
    <p:notesMasterId r:id="rId17"/>
  </p:notesMasterIdLst>
  <p:handoutMasterIdLst>
    <p:handoutMasterId r:id="rId18"/>
  </p:handoutMasterIdLst>
  <p:sldIdLst>
    <p:sldId id="256" r:id="rId3"/>
    <p:sldId id="261" r:id="rId4"/>
    <p:sldId id="265" r:id="rId5"/>
    <p:sldId id="266" r:id="rId6"/>
    <p:sldId id="263" r:id="rId7"/>
    <p:sldId id="267" r:id="rId8"/>
    <p:sldId id="268" r:id="rId9"/>
    <p:sldId id="274" r:id="rId10"/>
    <p:sldId id="271" r:id="rId11"/>
    <p:sldId id="273" r:id="rId12"/>
    <p:sldId id="272" r:id="rId13"/>
    <p:sldId id="277" r:id="rId14"/>
    <p:sldId id="275"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620" autoAdjust="0"/>
  </p:normalViewPr>
  <p:slideViewPr>
    <p:cSldViewPr snapToGrid="0">
      <p:cViewPr varScale="1">
        <p:scale>
          <a:sx n="40" d="100"/>
          <a:sy n="40" d="100"/>
        </p:scale>
        <p:origin x="1004" y="28"/>
      </p:cViewPr>
      <p:guideLst/>
    </p:cSldViewPr>
  </p:slideViewPr>
  <p:notesTextViewPr>
    <p:cViewPr>
      <p:scale>
        <a:sx n="1" d="1"/>
        <a:sy n="1" d="1"/>
      </p:scale>
      <p:origin x="0" y="0"/>
    </p:cViewPr>
  </p:notesTextViewPr>
  <p:notesViewPr>
    <p:cSldViewPr snapToGrid="0">
      <p:cViewPr varScale="1">
        <p:scale>
          <a:sx n="86" d="100"/>
          <a:sy n="86" d="100"/>
        </p:scale>
        <p:origin x="383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72EF5B2-AEF2-4B4A-B24C-95A38082E2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9F626032-2667-44B1-8984-6DB7472747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E35FA6-C0F5-446C-8804-F9EB32137003}" type="datetime1">
              <a:rPr lang="nl-NL" smtClean="0"/>
              <a:t>28-1-2022</a:t>
            </a:fld>
            <a:endParaRPr lang="nl-NL"/>
          </a:p>
        </p:txBody>
      </p:sp>
      <p:sp>
        <p:nvSpPr>
          <p:cNvPr id="4" name="Tijdelijke aanduiding voor voettekst 3">
            <a:extLst>
              <a:ext uri="{FF2B5EF4-FFF2-40B4-BE49-F238E27FC236}">
                <a16:creationId xmlns:a16="http://schemas.microsoft.com/office/drawing/2014/main" id="{FADD3DC8-07DC-4712-805A-C03D8029AC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2059C2DC-CB9D-43A7-9941-778B31A3B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4F6718-B8B8-4AB1-ACE3-951604C84734}" type="slidenum">
              <a:rPr lang="nl-NL" smtClean="0"/>
              <a:t>‹#›</a:t>
            </a:fld>
            <a:endParaRPr lang="nl-NL"/>
          </a:p>
        </p:txBody>
      </p:sp>
    </p:spTree>
    <p:extLst>
      <p:ext uri="{BB962C8B-B14F-4D97-AF65-F5344CB8AC3E}">
        <p14:creationId xmlns:p14="http://schemas.microsoft.com/office/powerpoint/2010/main" val="2255477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8BA1F72-8253-48E4-BDF9-A900ED23C6DA}" type="datetime1">
              <a:rPr lang="nl-NL" noProof="0" smtClean="0"/>
              <a:t>28-1-2022</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275CD8D-B1D9-4658-A4F0-38CA8D83ED5D}" type="slidenum">
              <a:rPr lang="nl-NL" noProof="0" smtClean="0"/>
              <a:t>‹#›</a:t>
            </a:fld>
            <a:endParaRPr lang="nl-NL" noProof="0"/>
          </a:p>
        </p:txBody>
      </p:sp>
    </p:spTree>
    <p:extLst>
      <p:ext uri="{BB962C8B-B14F-4D97-AF65-F5344CB8AC3E}">
        <p14:creationId xmlns:p14="http://schemas.microsoft.com/office/powerpoint/2010/main" val="38309802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dirty="0"/>
              <a:t>Verwijzen naar lessen opvoedkunde: gezien hoe het geheugen werkt (en dat het soms fouten maakt: we herinneren ons soms niet wat er echt gebeurd is, ook al denken we dat we ons alles goed herinneren). </a:t>
            </a:r>
          </a:p>
        </p:txBody>
      </p:sp>
      <p:sp>
        <p:nvSpPr>
          <p:cNvPr id="4" name="Tijdelijke aanduiding voor dianummer 3"/>
          <p:cNvSpPr>
            <a:spLocks noGrp="1"/>
          </p:cNvSpPr>
          <p:nvPr>
            <p:ph type="sldNum" sz="quarter" idx="5"/>
          </p:nvPr>
        </p:nvSpPr>
        <p:spPr/>
        <p:txBody>
          <a:bodyPr/>
          <a:lstStyle/>
          <a:p>
            <a:pPr rtl="0"/>
            <a:fld id="{C275CD8D-B1D9-4658-A4F0-38CA8D83ED5D}" type="slidenum">
              <a:rPr lang="nl-NL" smtClean="0"/>
              <a:t>2</a:t>
            </a:fld>
            <a:endParaRPr lang="nl"/>
          </a:p>
        </p:txBody>
      </p:sp>
    </p:spTree>
    <p:extLst>
      <p:ext uri="{BB962C8B-B14F-4D97-AF65-F5344CB8AC3E}">
        <p14:creationId xmlns:p14="http://schemas.microsoft.com/office/powerpoint/2010/main" val="111229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dirty="0"/>
              <a:t>Voor het stemmen: bij het begin van de aflevering, tijdens het etentje vertelt een vrouw dat ze geen grain meer heeft. Hier wordt vreemd op gereageerd </a:t>
            </a:r>
            <a:r>
              <a:rPr lang="nl" dirty="0">
                <a:sym typeface="Wingdings" panose="05000000000000000000" pitchFamily="2" charset="2"/>
              </a:rPr>
              <a:t> want alle anderen hebben er wel één. </a:t>
            </a:r>
          </a:p>
          <a:p>
            <a:endParaRPr lang="nl" dirty="0">
              <a:sym typeface="Wingdings" panose="05000000000000000000" pitchFamily="2" charset="2"/>
            </a:endParaRPr>
          </a:p>
          <a:p>
            <a:r>
              <a:rPr lang="nl" dirty="0">
                <a:sym typeface="Wingdings" panose="05000000000000000000" pitchFamily="2" charset="2"/>
              </a:rPr>
              <a:t>Na het stemmen: </a:t>
            </a:r>
          </a:p>
          <a:p>
            <a:r>
              <a:rPr lang="nl" dirty="0">
                <a:sym typeface="Wingdings" panose="05000000000000000000" pitchFamily="2" charset="2"/>
              </a:rPr>
              <a:t>-   In welke mate is er nog vrije keuze als de meerderheid van de mensen dit wél heeft? </a:t>
            </a:r>
          </a:p>
          <a:p>
            <a:pPr marL="0" indent="0">
              <a:buFontTx/>
              <a:buNone/>
            </a:pPr>
            <a:r>
              <a:rPr lang="nl" dirty="0">
                <a:sym typeface="Wingdings" panose="05000000000000000000" pitchFamily="2" charset="2"/>
              </a:rPr>
              <a:t>     Stel je voor: </a:t>
            </a:r>
          </a:p>
          <a:p>
            <a:pPr marL="628650" lvl="1" indent="-171450">
              <a:buFontTx/>
              <a:buChar char="-"/>
            </a:pPr>
            <a:r>
              <a:rPr lang="nl" dirty="0">
                <a:sym typeface="Wingdings" panose="05000000000000000000" pitchFamily="2" charset="2"/>
              </a:rPr>
              <a:t>Om op een vliegtuig richting Amerika te mogen stappen moet je toegang geven tot je geheugen van de voorbije weken: zo worden potentiële terroristen opgespoord om na te gaan of je geen aanslag voorbereid hebt. </a:t>
            </a:r>
          </a:p>
          <a:p>
            <a:pPr marL="628650" lvl="1" indent="-171450">
              <a:buFontTx/>
              <a:buChar char="-"/>
            </a:pPr>
            <a:r>
              <a:rPr lang="nl" dirty="0">
                <a:sym typeface="Wingdings" panose="05000000000000000000" pitchFamily="2" charset="2"/>
              </a:rPr>
              <a:t>Idem om binnen te mogen op een festival  zo wil men drugs buiten houden door na te gaan of je geen drugs aankocht.  (Evt. vergelijking doortrekken naar coronavaccin)</a:t>
            </a:r>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11</a:t>
            </a:fld>
            <a:endParaRPr lang="nl" noProof="0"/>
          </a:p>
        </p:txBody>
      </p:sp>
    </p:spTree>
    <p:extLst>
      <p:ext uri="{BB962C8B-B14F-4D97-AF65-F5344CB8AC3E}">
        <p14:creationId xmlns:p14="http://schemas.microsoft.com/office/powerpoint/2010/main" val="147098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dirty="0">
                <a:sym typeface="Wingdings" panose="05000000000000000000" pitchFamily="2" charset="2"/>
              </a:rPr>
              <a:t>Na het stemmen: </a:t>
            </a:r>
          </a:p>
          <a:p>
            <a:pPr marL="171450" indent="-171450">
              <a:buFontTx/>
              <a:buChar char="-"/>
            </a:pPr>
            <a:r>
              <a:rPr lang="nl" dirty="0">
                <a:sym typeface="Wingdings" panose="05000000000000000000" pitchFamily="2" charset="2"/>
              </a:rPr>
              <a:t>Waarom wel/niet? </a:t>
            </a:r>
          </a:p>
          <a:p>
            <a:pPr marL="171450" indent="-171450">
              <a:buFontTx/>
              <a:buChar char="-"/>
            </a:pPr>
            <a:r>
              <a:rPr lang="nl" dirty="0">
                <a:sym typeface="Wingdings" panose="05000000000000000000" pitchFamily="2" charset="2"/>
              </a:rPr>
              <a:t>Recht op privacy: ik heb niets te verbergen voor de buitenwereld. (vgl met aflevering: de vrouw (zonder grain) die het bed induikt met Jonas…)</a:t>
            </a:r>
          </a:p>
          <a:p>
            <a:pPr marL="0" indent="0">
              <a:buFontTx/>
              <a:buNone/>
            </a:pPr>
            <a:endParaRPr lang="nl" dirty="0"/>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12</a:t>
            </a:fld>
            <a:endParaRPr lang="nl" noProof="0"/>
          </a:p>
        </p:txBody>
      </p:sp>
    </p:spTree>
    <p:extLst>
      <p:ext uri="{BB962C8B-B14F-4D97-AF65-F5344CB8AC3E}">
        <p14:creationId xmlns:p14="http://schemas.microsoft.com/office/powerpoint/2010/main" val="117280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dirty="0"/>
              <a:t>Voor het stemmen: tijdens de aflevering zag je dat toen het koppel thuis kwam en de babysitter naar boven gestuurd werd, de moeder even de beelden opriep van haar baby. Ze ging na hoe de avond verliep voor haar kind en de babysitter. </a:t>
            </a:r>
            <a:endParaRPr lang="nl" dirty="0">
              <a:sym typeface="Wingdings" panose="05000000000000000000" pitchFamily="2" charset="2"/>
            </a:endParaRPr>
          </a:p>
          <a:p>
            <a:endParaRPr lang="nl" dirty="0">
              <a:sym typeface="Wingdings" panose="05000000000000000000" pitchFamily="2" charset="2"/>
            </a:endParaRPr>
          </a:p>
          <a:p>
            <a:r>
              <a:rPr lang="nl" dirty="0">
                <a:sym typeface="Wingdings" panose="05000000000000000000" pitchFamily="2" charset="2"/>
              </a:rPr>
              <a:t>Na het stemmen: </a:t>
            </a:r>
          </a:p>
          <a:p>
            <a:pPr marL="171450" indent="-171450">
              <a:buFontTx/>
              <a:buChar char="-"/>
            </a:pPr>
            <a:r>
              <a:rPr lang="nl" dirty="0">
                <a:sym typeface="Wingdings" panose="05000000000000000000" pitchFamily="2" charset="2"/>
              </a:rPr>
              <a:t>Waarom akkoord, niet akkoord? </a:t>
            </a:r>
          </a:p>
          <a:p>
            <a:pPr marL="171450" indent="-171450">
              <a:buFontTx/>
              <a:buChar char="-"/>
            </a:pPr>
            <a:r>
              <a:rPr lang="nl" dirty="0">
                <a:sym typeface="Wingdings" panose="05000000000000000000" pitchFamily="2" charset="2"/>
              </a:rPr>
              <a:t>Zou jij er als toekomstig ouder toegang toe willen hebben? (Evt. omwille van controle over pestgedrag, kindermisbruik, slechte vrienden, … ). </a:t>
            </a:r>
          </a:p>
          <a:p>
            <a:pPr marL="171450" indent="-171450">
              <a:buFontTx/>
              <a:buChar char="-"/>
            </a:pPr>
            <a:r>
              <a:rPr lang="nl" dirty="0">
                <a:sym typeface="Wingdings" panose="05000000000000000000" pitchFamily="2" charset="2"/>
              </a:rPr>
              <a:t>Discussie: eventueel tot een bepaalde leeftijd –&gt; welke leeftijd? </a:t>
            </a:r>
          </a:p>
          <a:p>
            <a:pPr marL="171450" indent="-171450">
              <a:buFontTx/>
              <a:buChar char="-"/>
            </a:pPr>
            <a:r>
              <a:rPr lang="nl-BE" sz="1800" dirty="0">
                <a:effectLst/>
                <a:latin typeface="Calibri" panose="020F0502020204030204" pitchFamily="34" charset="0"/>
                <a:ea typeface="Calibri" panose="020F0502020204030204" pitchFamily="34" charset="0"/>
                <a:cs typeface="Times New Roman" panose="02020603050405020304" pitchFamily="18" charset="0"/>
              </a:rPr>
              <a:t>Vergelijken met de mogelijkheid om tegenwoordig je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tracker</a:t>
            </a:r>
            <a:r>
              <a:rPr lang="nl-BE" sz="1800" dirty="0">
                <a:effectLst/>
                <a:latin typeface="Calibri" panose="020F0502020204030204" pitchFamily="34" charset="0"/>
                <a:ea typeface="Calibri" panose="020F0502020204030204" pitchFamily="34" charset="0"/>
                <a:cs typeface="Times New Roman" panose="02020603050405020304" pitchFamily="18" charset="0"/>
              </a:rPr>
              <a:t>’ aan te zetten op je gsm zodat jouw ouders kunnen zien waar je uithangt</a:t>
            </a:r>
          </a:p>
          <a:p>
            <a:pPr marL="628650" lvl="1" indent="-171450">
              <a:buFontTx/>
              <a:buChar char="-"/>
            </a:pPr>
            <a:r>
              <a:rPr lang="nl" dirty="0">
                <a:sym typeface="Wingdings" panose="05000000000000000000" pitchFamily="2" charset="2"/>
              </a:rPr>
              <a:t>Teken van vertrouwen: “ ik heb niets te verbergen, mijn ouders mogen weten waar ik zit”</a:t>
            </a:r>
          </a:p>
          <a:p>
            <a:pPr marL="628650" lvl="1" indent="-171450">
              <a:buFontTx/>
              <a:buChar char="-"/>
            </a:pPr>
            <a:r>
              <a:rPr lang="nl" dirty="0">
                <a:sym typeface="Wingdings" panose="05000000000000000000" pitchFamily="2" charset="2"/>
              </a:rPr>
              <a:t>Inbreuk op privacy: “ ik heb recht op mijn eigen leven, mijn ouders hoeven niet alles te weten”.</a:t>
            </a:r>
          </a:p>
          <a:p>
            <a:pPr marL="457200" lvl="1" indent="0">
              <a:buFontTx/>
              <a:buNone/>
            </a:pPr>
            <a:endParaRPr lang="nl" dirty="0">
              <a:sym typeface="Wingdings" panose="05000000000000000000" pitchFamily="2" charset="2"/>
            </a:endParaRPr>
          </a:p>
          <a:p>
            <a:pPr marL="457200" lvl="1" indent="0">
              <a:buFontTx/>
              <a:buNone/>
            </a:pPr>
            <a:r>
              <a:rPr lang="nl" dirty="0">
                <a:sym typeface="Wingdings" panose="05000000000000000000" pitchFamily="2" charset="2"/>
              </a:rPr>
              <a:t>Wie dit aspect over ouderschap en privacy van het kind interessant vindt: Black mirror (Netflix) seizoen 4, aflevering ‘Arkangel’.</a:t>
            </a:r>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13</a:t>
            </a:fld>
            <a:endParaRPr lang="nl" noProof="0"/>
          </a:p>
        </p:txBody>
      </p:sp>
    </p:spTree>
    <p:extLst>
      <p:ext uri="{BB962C8B-B14F-4D97-AF65-F5344CB8AC3E}">
        <p14:creationId xmlns:p14="http://schemas.microsoft.com/office/powerpoint/2010/main" val="115996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dirty="0"/>
              <a:t>Poll om na te gaan in de klas of de houdingen na de aflevering gewijzigd zijn ten aanzien van deze technologie.</a:t>
            </a:r>
          </a:p>
          <a:p>
            <a:endParaRPr lang="nl" dirty="0"/>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14</a:t>
            </a:fld>
            <a:endParaRPr lang="nl" noProof="0"/>
          </a:p>
        </p:txBody>
      </p:sp>
    </p:spTree>
    <p:extLst>
      <p:ext uri="{BB962C8B-B14F-4D97-AF65-F5344CB8AC3E}">
        <p14:creationId xmlns:p14="http://schemas.microsoft.com/office/powerpoint/2010/main" val="355133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dirty="0"/>
              <a:t>Er is intussen voldoende bewijs dat ons geheugen niet in staat is om herinneringen exact terug op te roepen zoals we ze meemaakten.</a:t>
            </a:r>
          </a:p>
          <a:p>
            <a:pPr marL="171450" indent="-171450">
              <a:buFont typeface="Wingdings" panose="05000000000000000000" pitchFamily="2" charset="2"/>
              <a:buChar char="à"/>
            </a:pPr>
            <a:r>
              <a:rPr lang="nl" dirty="0">
                <a:sym typeface="Wingdings" panose="05000000000000000000" pitchFamily="2" charset="2"/>
              </a:rPr>
              <a:t>Filmpje met ted-talk laten zien. Tot 5’31 (Nederlandse ondertitels aanzetten!) : https://www.youtube.com/watch?v=PB2OegI6wvI</a:t>
            </a:r>
          </a:p>
          <a:p>
            <a:pPr marL="171450" indent="-171450">
              <a:buFont typeface="Wingdings" panose="05000000000000000000" pitchFamily="2" charset="2"/>
              <a:buChar char="à"/>
            </a:pPr>
            <a:r>
              <a:rPr lang="nl" dirty="0">
                <a:sym typeface="Wingdings" panose="05000000000000000000" pitchFamily="2" charset="2"/>
              </a:rPr>
              <a:t>Samenvatten: valse herinneringen, we kunnen onze herinneringen (onbewust) aanpassen, bewerken, vervormen, …. Maar ook anderen kunnen dit doen bijvoorbeeld via het stellen van suggestieve vragen (wordt ook verder in TED-talk uitgelegd). </a:t>
            </a:r>
          </a:p>
          <a:p>
            <a:pPr marL="171450" indent="-171450">
              <a:buFont typeface="Wingdings" panose="05000000000000000000" pitchFamily="2" charset="2"/>
              <a:buChar char="à"/>
            </a:pPr>
            <a:r>
              <a:rPr lang="nl" dirty="0">
                <a:sym typeface="Wingdings" panose="05000000000000000000" pitchFamily="2" charset="2"/>
              </a:rPr>
              <a:t>“Ken je nog situaties waarin dit problemen kan geven?”</a:t>
            </a:r>
            <a:endParaRPr lang="nl" dirty="0">
              <a:solidFill>
                <a:srgbClr val="FF0000"/>
              </a:solidFill>
              <a:highlight>
                <a:srgbClr val="FFFF00"/>
              </a:highlight>
              <a:sym typeface="Wingdings" panose="05000000000000000000" pitchFamily="2" charset="2"/>
            </a:endParaRPr>
          </a:p>
          <a:p>
            <a:pPr marL="1085850" lvl="2" indent="-171450">
              <a:buFontTx/>
              <a:buChar char="-"/>
            </a:pPr>
            <a:r>
              <a:rPr lang="nl" dirty="0">
                <a:sym typeface="Wingdings" panose="05000000000000000000" pitchFamily="2" charset="2"/>
              </a:rPr>
              <a:t>Gerechtelijk onderzoek, valse beschuldigingen</a:t>
            </a:r>
          </a:p>
          <a:p>
            <a:pPr marL="1085850" lvl="2" indent="-171450">
              <a:buFontTx/>
              <a:buChar char="-"/>
            </a:pPr>
            <a:r>
              <a:rPr lang="nl" dirty="0">
                <a:sym typeface="Wingdings" panose="05000000000000000000" pitchFamily="2" charset="2"/>
              </a:rPr>
              <a:t>Psychologische behandelingen zoals psychotherapie, hypnose ….  eerder als oorzaak van psychologische problemen ipv oplossing voor.</a:t>
            </a:r>
          </a:p>
          <a:p>
            <a:pPr marL="1085850" lvl="2" indent="-171450">
              <a:buFontTx/>
              <a:buChar char="-"/>
            </a:pPr>
            <a:r>
              <a:rPr lang="nl" dirty="0">
                <a:sym typeface="Wingdings" panose="05000000000000000000" pitchFamily="2" charset="2"/>
              </a:rPr>
              <a:t>Hiervan kan misbruik gemaakt worden: beïnvloeding van grote groepen mensen via ‘inplanten van foute herinneringen’ bijvoorbeeld bij politieke propaganda</a:t>
            </a:r>
          </a:p>
          <a:p>
            <a:pPr marL="1085850" lvl="2" indent="-171450">
              <a:buFontTx/>
              <a:buChar char="-"/>
            </a:pPr>
            <a:r>
              <a:rPr lang="nl" dirty="0">
                <a:sym typeface="Wingdings" panose="05000000000000000000" pitchFamily="2" charset="2"/>
              </a:rPr>
              <a:t>….. </a:t>
            </a:r>
          </a:p>
          <a:p>
            <a:pPr marL="914400" lvl="2" indent="0">
              <a:buFontTx/>
              <a:buNone/>
            </a:pPr>
            <a:endParaRPr lang="nl" dirty="0">
              <a:sym typeface="Wingdings" panose="05000000000000000000" pitchFamily="2" charset="2"/>
            </a:endParaRPr>
          </a:p>
          <a:p>
            <a:pPr marL="914400" lvl="2" indent="0">
              <a:buFontTx/>
              <a:buNone/>
            </a:pPr>
            <a:endParaRPr lang="nl" dirty="0">
              <a:sym typeface="Wingdings" panose="05000000000000000000" pitchFamily="2" charset="2"/>
            </a:endParaRPr>
          </a:p>
          <a:p>
            <a:pPr marL="171450" indent="-171450">
              <a:buFont typeface="Wingdings" panose="05000000000000000000" pitchFamily="2" charset="2"/>
              <a:buChar char="à"/>
            </a:pPr>
            <a:endParaRPr lang="nl" dirty="0">
              <a:sym typeface="Wingdings" panose="05000000000000000000" pitchFamily="2" charset="2"/>
            </a:endParaRPr>
          </a:p>
          <a:p>
            <a:pPr marL="171450" indent="-171450">
              <a:buFont typeface="Wingdings" panose="05000000000000000000" pitchFamily="2" charset="2"/>
              <a:buChar char="à"/>
            </a:pPr>
            <a:endParaRPr lang="nl" dirty="0"/>
          </a:p>
          <a:p>
            <a:endParaRPr lang="nl" dirty="0"/>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3</a:t>
            </a:fld>
            <a:endParaRPr lang="nl" noProof="0"/>
          </a:p>
        </p:txBody>
      </p:sp>
    </p:spTree>
    <p:extLst>
      <p:ext uri="{BB962C8B-B14F-4D97-AF65-F5344CB8AC3E}">
        <p14:creationId xmlns:p14="http://schemas.microsoft.com/office/powerpoint/2010/main" val="311629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endParaRPr lang="nl" dirty="0">
              <a:sym typeface="Wingdings" panose="05000000000000000000" pitchFamily="2" charset="2"/>
            </a:endParaRPr>
          </a:p>
          <a:p>
            <a:pPr marL="171450" indent="-171450">
              <a:buFont typeface="Wingdings" panose="05000000000000000000" pitchFamily="2" charset="2"/>
              <a:buChar char="à"/>
            </a:pPr>
            <a:endParaRPr lang="nl" dirty="0"/>
          </a:p>
          <a:p>
            <a:r>
              <a:rPr lang="nl" dirty="0"/>
              <a:t> Bespreek met je buur: welke voor- en nadelen voorspellen jullie bij deze technologie? </a:t>
            </a:r>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4</a:t>
            </a:fld>
            <a:endParaRPr lang="nl" noProof="0"/>
          </a:p>
        </p:txBody>
      </p:sp>
    </p:spTree>
    <p:extLst>
      <p:ext uri="{BB962C8B-B14F-4D97-AF65-F5344CB8AC3E}">
        <p14:creationId xmlns:p14="http://schemas.microsoft.com/office/powerpoint/2010/main" val="177334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dirty="0"/>
              <a:t>Poll via mentimeter om na te gaan in de klas hoe de houdingen zijn ten aanzien van dergelijke technologie. </a:t>
            </a:r>
          </a:p>
          <a:p>
            <a:r>
              <a:rPr lang="nl" dirty="0"/>
              <a:t>Gevolgd door gesprek met leerlingen om na te gaan wat hun argumenten zijn. </a:t>
            </a:r>
          </a:p>
          <a:p>
            <a:endParaRPr lang="nl" dirty="0"/>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5</a:t>
            </a:fld>
            <a:endParaRPr lang="nl" noProof="0"/>
          </a:p>
        </p:txBody>
      </p:sp>
    </p:spTree>
    <p:extLst>
      <p:ext uri="{BB962C8B-B14F-4D97-AF65-F5344CB8AC3E}">
        <p14:creationId xmlns:p14="http://schemas.microsoft.com/office/powerpoint/2010/main" val="3988671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endParaRPr lang="nl" dirty="0">
              <a:sym typeface="Wingdings" panose="05000000000000000000" pitchFamily="2" charset="2"/>
            </a:endParaRPr>
          </a:p>
          <a:p>
            <a:pPr marL="171450" indent="-171450">
              <a:buFont typeface="Wingdings" panose="05000000000000000000" pitchFamily="2" charset="2"/>
              <a:buChar char="à"/>
            </a:pPr>
            <a:endParaRPr lang="nl" dirty="0"/>
          </a:p>
          <a:p>
            <a:r>
              <a:rPr lang="nl" dirty="0"/>
              <a:t>Black mirror </a:t>
            </a:r>
            <a:r>
              <a:rPr lang="nl" dirty="0">
                <a:sym typeface="Wingdings" panose="05000000000000000000" pitchFamily="2" charset="2"/>
              </a:rPr>
              <a:t> aflevering ‘the entire history of you’. </a:t>
            </a:r>
          </a:p>
          <a:p>
            <a:r>
              <a:rPr lang="nl" b="0" i="0" dirty="0">
                <a:solidFill>
                  <a:srgbClr val="202122"/>
                </a:solidFill>
                <a:effectLst/>
                <a:latin typeface="Arial" panose="020B0604020202020204" pitchFamily="34" charset="0"/>
              </a:rPr>
              <a:t>We zien een wereld waarin bijna alle mensen een implantaat achter hun oor hebben. In de aflevering noemt men dit ‘grain’. Hierin worden al hun audiovisuele herinneringen opgeslagen. Deze herinneringen kunnen in het eigen hoofd, of op een beeldscherm, terug worden afgespeeld. Dit wordt een 'redo' genoemd.</a:t>
            </a:r>
          </a:p>
          <a:p>
            <a:endParaRPr lang="nl" b="0" i="0" dirty="0">
              <a:solidFill>
                <a:srgbClr val="202122"/>
              </a:solidFill>
              <a:effectLst/>
              <a:latin typeface="Arial" panose="020B0604020202020204" pitchFamily="34" charset="0"/>
            </a:endParaRPr>
          </a:p>
          <a:p>
            <a:r>
              <a:rPr lang="nl" b="0" i="0" dirty="0">
                <a:solidFill>
                  <a:srgbClr val="202122"/>
                </a:solidFill>
                <a:effectLst/>
                <a:latin typeface="Arial" panose="020B0604020202020204" pitchFamily="34" charset="0"/>
              </a:rPr>
              <a:t>Duur: +/-40 minuten. </a:t>
            </a:r>
          </a:p>
          <a:p>
            <a:endParaRPr lang="nl" b="0" i="0" dirty="0">
              <a:solidFill>
                <a:srgbClr val="202122"/>
              </a:solidFill>
              <a:effectLst/>
              <a:latin typeface="Arial" panose="020B0604020202020204" pitchFamily="34" charset="0"/>
            </a:endParaRPr>
          </a:p>
          <a:p>
            <a:r>
              <a:rPr lang="nl" b="0" i="0" dirty="0">
                <a:solidFill>
                  <a:srgbClr val="202122"/>
                </a:solidFill>
                <a:effectLst/>
                <a:latin typeface="Arial" panose="020B0604020202020204" pitchFamily="34" charset="0"/>
              </a:rPr>
              <a:t>Eventueel erna even tijd voorzien om de aflevering te laten ‘landen’ bij de leerlingen, ruimte geven voor eerste reacties… </a:t>
            </a:r>
            <a:endParaRPr lang="nl" dirty="0"/>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6</a:t>
            </a:fld>
            <a:endParaRPr lang="nl" noProof="0"/>
          </a:p>
        </p:txBody>
      </p:sp>
    </p:spTree>
    <p:extLst>
      <p:ext uri="{BB962C8B-B14F-4D97-AF65-F5344CB8AC3E}">
        <p14:creationId xmlns:p14="http://schemas.microsoft.com/office/powerpoint/2010/main" val="275297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dirty="0"/>
              <a:t>Akkoord = blijven zitten.</a:t>
            </a:r>
          </a:p>
          <a:p>
            <a:r>
              <a:rPr lang="nl" dirty="0"/>
              <a:t>Niet akkoord = rechtstaan. </a:t>
            </a:r>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7</a:t>
            </a:fld>
            <a:endParaRPr lang="nl" noProof="0"/>
          </a:p>
        </p:txBody>
      </p:sp>
    </p:spTree>
    <p:extLst>
      <p:ext uri="{BB962C8B-B14F-4D97-AF65-F5344CB8AC3E}">
        <p14:creationId xmlns:p14="http://schemas.microsoft.com/office/powerpoint/2010/main" val="364536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dirty="0"/>
              <a:t>Na het stemmen: </a:t>
            </a:r>
          </a:p>
          <a:p>
            <a:pPr marL="171450" indent="-171450">
              <a:buFontTx/>
              <a:buChar char="-"/>
            </a:pPr>
            <a:r>
              <a:rPr lang="nl" dirty="0"/>
              <a:t>Vergelijken met het eerste filmpje bij de start van de les </a:t>
            </a:r>
            <a:r>
              <a:rPr lang="nl" dirty="0">
                <a:sym typeface="Wingdings" panose="05000000000000000000" pitchFamily="2" charset="2"/>
              </a:rPr>
              <a:t> geen onschuldigen meer in de gevangenis?</a:t>
            </a:r>
          </a:p>
          <a:p>
            <a:pPr marL="171450" indent="-171450">
              <a:buFontTx/>
              <a:buChar char="-"/>
            </a:pPr>
            <a:r>
              <a:rPr lang="nl" dirty="0">
                <a:sym typeface="Wingdings" panose="05000000000000000000" pitchFamily="2" charset="2"/>
              </a:rPr>
              <a:t>Worden advocaten een uitstervend beroep? </a:t>
            </a:r>
          </a:p>
          <a:p>
            <a:pPr marL="171450" indent="-171450">
              <a:buFontTx/>
              <a:buChar char="-"/>
            </a:pPr>
            <a:r>
              <a:rPr lang="nl" dirty="0">
                <a:sym typeface="Wingdings" panose="05000000000000000000" pitchFamily="2" charset="2"/>
              </a:rPr>
              <a:t>Anderzijds: keerzijde van technologie  mogelijkheid om dit te manipuleren, fraude, hackers, … “Hoe feilloos is technologie?”</a:t>
            </a:r>
            <a:endParaRPr lang="nl" dirty="0"/>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8</a:t>
            </a:fld>
            <a:endParaRPr lang="nl" noProof="0"/>
          </a:p>
        </p:txBody>
      </p:sp>
    </p:spTree>
    <p:extLst>
      <p:ext uri="{BB962C8B-B14F-4D97-AF65-F5344CB8AC3E}">
        <p14:creationId xmlns:p14="http://schemas.microsoft.com/office/powerpoint/2010/main" val="8124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dirty="0"/>
              <a:t>Liam herbekijkt voortdurend zijn fragmenten uit het verleden om deze te analyseren. Meer bezig met zijn ‘scherm’ in plaats van met wat rondom zich gebeurt. </a:t>
            </a:r>
          </a:p>
          <a:p>
            <a:r>
              <a:rPr lang="nl" dirty="0"/>
              <a:t>Vergelijk met actuele situatie: smartphones aan tafel, bij een bijeenkomst </a:t>
            </a:r>
            <a:r>
              <a:rPr lang="nl" dirty="0">
                <a:sym typeface="Wingdings" panose="05000000000000000000" pitchFamily="2" charset="2"/>
              </a:rPr>
              <a:t> verstoort het sociale leven. Mensen zijn aan hun scherm gekluisterd in plaats van te praten met elkaar. </a:t>
            </a:r>
            <a:endParaRPr lang="nl" dirty="0"/>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9</a:t>
            </a:fld>
            <a:endParaRPr lang="nl" noProof="0"/>
          </a:p>
        </p:txBody>
      </p:sp>
    </p:spTree>
    <p:extLst>
      <p:ext uri="{BB962C8B-B14F-4D97-AF65-F5344CB8AC3E}">
        <p14:creationId xmlns:p14="http://schemas.microsoft.com/office/powerpoint/2010/main" val="258234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 dirty="0">
                <a:sym typeface="Wingdings" panose="05000000000000000000" pitchFamily="2" charset="2"/>
              </a:rPr>
              <a:t>Na het stemmen: </a:t>
            </a:r>
          </a:p>
          <a:p>
            <a:pPr marL="171450" indent="-171450">
              <a:buFontTx/>
              <a:buChar char="-"/>
            </a:pPr>
            <a:r>
              <a:rPr lang="nl" dirty="0">
                <a:sym typeface="Wingdings" panose="05000000000000000000" pitchFamily="2" charset="2"/>
              </a:rPr>
              <a:t>Waarom wel/geen vrije keuze?  </a:t>
            </a:r>
          </a:p>
          <a:p>
            <a:pPr marL="171450" lvl="0" indent="-171450">
              <a:buFontTx/>
              <a:buChar char="-"/>
            </a:pPr>
            <a:r>
              <a:rPr lang="nl" dirty="0">
                <a:sym typeface="Wingdings" panose="05000000000000000000" pitchFamily="2" charset="2"/>
              </a:rPr>
              <a:t>Wie zou er zelf één willen? Wie zou er bewust voor kiezen om er geen te nemen? Waarom? </a:t>
            </a:r>
          </a:p>
          <a:p>
            <a:pPr marL="171450" lvl="0" indent="-171450">
              <a:buFontTx/>
              <a:buChar char="-"/>
            </a:pPr>
            <a:endParaRPr lang="nl" dirty="0">
              <a:sym typeface="Wingdings" panose="05000000000000000000" pitchFamily="2" charset="2"/>
            </a:endParaRPr>
          </a:p>
          <a:p>
            <a:pPr marL="171450" lvl="0" indent="-171450">
              <a:buFontTx/>
              <a:buChar char="-"/>
            </a:pPr>
            <a:endParaRPr lang="nl" dirty="0">
              <a:sym typeface="Wingdings" panose="05000000000000000000" pitchFamily="2" charset="2"/>
            </a:endParaRPr>
          </a:p>
          <a:p>
            <a:pPr marL="171450" lvl="0" indent="-171450">
              <a:buFontTx/>
              <a:buChar char="-"/>
            </a:pPr>
            <a:endParaRPr lang="nl" dirty="0">
              <a:sym typeface="Wingdings" panose="05000000000000000000" pitchFamily="2" charset="2"/>
            </a:endParaRPr>
          </a:p>
          <a:p>
            <a:pPr marL="0" lvl="0" indent="0">
              <a:buFontTx/>
              <a:buNone/>
            </a:pPr>
            <a:r>
              <a:rPr lang="nl" dirty="0">
                <a:sym typeface="Wingdings" panose="05000000000000000000" pitchFamily="2" charset="2"/>
              </a:rPr>
              <a:t>(volgende stelling gaat hier iets dieper op in, namelijk op wat ‘vrijheid’ eigenlijk betekent en hoe begrensd dit eigenlijk kan zijn, ook al is er geen algehele verplichting om een grain te laten plaatsen).</a:t>
            </a:r>
          </a:p>
          <a:p>
            <a:pPr marL="628650" lvl="1" indent="-171450">
              <a:buFontTx/>
              <a:buChar char="-"/>
            </a:pPr>
            <a:endParaRPr lang="nl" dirty="0"/>
          </a:p>
        </p:txBody>
      </p:sp>
      <p:sp>
        <p:nvSpPr>
          <p:cNvPr id="4" name="Tijdelijke aanduiding voor dianummer 3"/>
          <p:cNvSpPr>
            <a:spLocks noGrp="1"/>
          </p:cNvSpPr>
          <p:nvPr>
            <p:ph type="sldNum" sz="quarter" idx="5"/>
          </p:nvPr>
        </p:nvSpPr>
        <p:spPr/>
        <p:txBody>
          <a:bodyPr/>
          <a:lstStyle/>
          <a:p>
            <a:pPr rtl="0"/>
            <a:fld id="{C275CD8D-B1D9-4658-A4F0-38CA8D83ED5D}" type="slidenum">
              <a:rPr lang="nl-NL" noProof="0" smtClean="0"/>
              <a:t>10</a:t>
            </a:fld>
            <a:endParaRPr lang="nl" noProof="0"/>
          </a:p>
        </p:txBody>
      </p:sp>
    </p:spTree>
    <p:extLst>
      <p:ext uri="{BB962C8B-B14F-4D97-AF65-F5344CB8AC3E}">
        <p14:creationId xmlns:p14="http://schemas.microsoft.com/office/powerpoint/2010/main" val="878591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pPr rtl="0"/>
            <a:fld id="{9744F673-126A-454C-83FF-DDCACEC9C151}" type="datetime1">
              <a:rPr lang="nl-NL" noProof="0" smtClean="0"/>
              <a:t>28-1-2022</a:t>
            </a:fld>
            <a:endParaRPr lang="nl-NL" noProof="0"/>
          </a:p>
        </p:txBody>
      </p:sp>
      <p:sp>
        <p:nvSpPr>
          <p:cNvPr id="8" name="Footer Placeholder 7"/>
          <p:cNvSpPr>
            <a:spLocks noGrp="1"/>
          </p:cNvSpPr>
          <p:nvPr>
            <p:ph type="ftr" sz="quarter" idx="11"/>
          </p:nvPr>
        </p:nvSpPr>
        <p:spPr/>
        <p:txBody>
          <a:bodyPr/>
          <a:lstStyle/>
          <a:p>
            <a:pPr rtl="0"/>
            <a:endParaRPr lang="nl-NL" noProof="0"/>
          </a:p>
        </p:txBody>
      </p:sp>
      <p:sp>
        <p:nvSpPr>
          <p:cNvPr id="9" name="Slide Number Placeholder 8"/>
          <p:cNvSpPr>
            <a:spLocks noGrp="1"/>
          </p:cNvSpPr>
          <p:nvPr>
            <p:ph type="sldNum" sz="quarter" idx="12"/>
          </p:nvPr>
        </p:nvSpPr>
        <p:spPr/>
        <p:txBody>
          <a:bodyPr/>
          <a:lstStyle/>
          <a:p>
            <a:pPr rtl="0"/>
            <a:fld id="{6D22F896-40B5-4ADD-8801-0D06FADFA095}" type="slidenum">
              <a:rPr lang="nl-NL" noProof="0" smtClean="0"/>
              <a:t>‹#›</a:t>
            </a:fld>
            <a:endParaRPr lang="nl-NL" noProof="0"/>
          </a:p>
        </p:txBody>
      </p:sp>
    </p:spTree>
    <p:extLst>
      <p:ext uri="{BB962C8B-B14F-4D97-AF65-F5344CB8AC3E}">
        <p14:creationId xmlns:p14="http://schemas.microsoft.com/office/powerpoint/2010/main" val="14713818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9B8F8783-4F23-4ADB-9D51-3B885C91BCAE}" type="datetime1">
              <a:rPr lang="nl-NL" noProof="0" smtClean="0"/>
              <a:t>28-1-2022</a:t>
            </a:fld>
            <a:endParaRPr lang="nl-NL" noProof="0"/>
          </a:p>
        </p:txBody>
      </p:sp>
      <p:sp>
        <p:nvSpPr>
          <p:cNvPr id="5" name="Footer Placeholder 4"/>
          <p:cNvSpPr>
            <a:spLocks noGrp="1"/>
          </p:cNvSpPr>
          <p:nvPr>
            <p:ph type="ftr" sz="quarter" idx="11"/>
          </p:nvPr>
        </p:nvSpPr>
        <p:spPr/>
        <p:txBody>
          <a:bodyPr/>
          <a:lstStyle/>
          <a:p>
            <a:pPr rtl="0"/>
            <a:endParaRPr lang="nl-NL" noProof="0"/>
          </a:p>
        </p:txBody>
      </p:sp>
      <p:sp>
        <p:nvSpPr>
          <p:cNvPr id="6" name="Slide Number Placeholder 5"/>
          <p:cNvSpPr>
            <a:spLocks noGrp="1"/>
          </p:cNvSpPr>
          <p:nvPr>
            <p:ph type="sldNum" sz="quarter" idx="12"/>
          </p:nvPr>
        </p:nvSpPr>
        <p:spPr/>
        <p:txBody>
          <a:bodyPr/>
          <a:lstStyle/>
          <a:p>
            <a:pPr rtl="0"/>
            <a:fld id="{6D22F896-40B5-4ADD-8801-0D06FADFA095}" type="slidenum">
              <a:rPr lang="nl-NL" noProof="0" smtClean="0"/>
              <a:t>‹#›</a:t>
            </a:fld>
            <a:endParaRPr lang="nl-NL" noProof="0"/>
          </a:p>
        </p:txBody>
      </p:sp>
    </p:spTree>
    <p:extLst>
      <p:ext uri="{BB962C8B-B14F-4D97-AF65-F5344CB8AC3E}">
        <p14:creationId xmlns:p14="http://schemas.microsoft.com/office/powerpoint/2010/main" val="411402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A36B602D-CEB4-43D9-B6BA-B361F969FEA1}" type="datetime1">
              <a:rPr lang="nl-NL" noProof="0" smtClean="0"/>
              <a:t>28-1-2022</a:t>
            </a:fld>
            <a:endParaRPr lang="nl-NL" noProof="0"/>
          </a:p>
        </p:txBody>
      </p:sp>
      <p:sp>
        <p:nvSpPr>
          <p:cNvPr id="5" name="Footer Placeholder 4"/>
          <p:cNvSpPr>
            <a:spLocks noGrp="1"/>
          </p:cNvSpPr>
          <p:nvPr>
            <p:ph type="ftr" sz="quarter" idx="11"/>
          </p:nvPr>
        </p:nvSpPr>
        <p:spPr/>
        <p:txBody>
          <a:bodyPr/>
          <a:lstStyle/>
          <a:p>
            <a:pPr rtl="0"/>
            <a:endParaRPr lang="nl-NL" noProof="0"/>
          </a:p>
        </p:txBody>
      </p:sp>
      <p:sp>
        <p:nvSpPr>
          <p:cNvPr id="6" name="Slide Number Placeholder 5"/>
          <p:cNvSpPr>
            <a:spLocks noGrp="1"/>
          </p:cNvSpPr>
          <p:nvPr>
            <p:ph type="sldNum" sz="quarter" idx="12"/>
          </p:nvPr>
        </p:nvSpPr>
        <p:spPr/>
        <p:txBody>
          <a:bodyPr/>
          <a:lstStyle/>
          <a:p>
            <a:pPr rtl="0"/>
            <a:fld id="{6D22F896-40B5-4ADD-8801-0D06FADFA095}" type="slidenum">
              <a:rPr lang="nl-NL" noProof="0" smtClean="0"/>
              <a:t>‹#›</a:t>
            </a:fld>
            <a:endParaRPr lang="nl-NL" noProof="0"/>
          </a:p>
        </p:txBody>
      </p:sp>
    </p:spTree>
    <p:extLst>
      <p:ext uri="{BB962C8B-B14F-4D97-AF65-F5344CB8AC3E}">
        <p14:creationId xmlns:p14="http://schemas.microsoft.com/office/powerpoint/2010/main" val="258040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6743F49F-F2F9-4B1A-8418-1181F2ECCD4F}" type="datetime1">
              <a:rPr lang="nl-BE" smtClean="0"/>
              <a:t>28/01/2022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DF8DB53-E74C-4436-BFD6-E4310C06E182}" type="slidenum">
              <a:rPr lang="nl-BE" smtClean="0"/>
              <a:t>‹#›</a:t>
            </a:fld>
            <a:endParaRPr lang="nl-BE"/>
          </a:p>
        </p:txBody>
      </p:sp>
      <p:pic>
        <p:nvPicPr>
          <p:cNvPr id="8" name="Picture 7"/>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7360" r="17417" b="7943"/>
          <a:stretch/>
        </p:blipFill>
        <p:spPr>
          <a:xfrm>
            <a:off x="-1" y="46875"/>
            <a:ext cx="1896533" cy="267676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46875"/>
            <a:ext cx="1224000" cy="56916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3567" y="47235"/>
            <a:ext cx="1149833" cy="568800"/>
          </a:xfrm>
          <a:prstGeom prst="rect">
            <a:avLst/>
          </a:prstGeom>
        </p:spPr>
      </p:pic>
      <p:pic>
        <p:nvPicPr>
          <p:cNvPr id="7" name="Picture 6"/>
          <p:cNvPicPr>
            <a:picLocks noChangeAspect="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273" t="13116" r="23119" b="19993"/>
          <a:stretch/>
        </p:blipFill>
        <p:spPr>
          <a:xfrm>
            <a:off x="5622231" y="76035"/>
            <a:ext cx="868037" cy="1080000"/>
          </a:xfrm>
          <a:prstGeom prst="rect">
            <a:avLst/>
          </a:prstGeom>
        </p:spPr>
      </p:pic>
    </p:spTree>
    <p:extLst>
      <p:ext uri="{BB962C8B-B14F-4D97-AF65-F5344CB8AC3E}">
        <p14:creationId xmlns:p14="http://schemas.microsoft.com/office/powerpoint/2010/main" val="2490549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B3A453FB-382F-45F3-B137-17A9BE9F37FB}" type="datetime1">
              <a:rPr lang="nl-BE" smtClean="0"/>
              <a:t>28/01/2022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DF8DB53-E74C-4436-BFD6-E4310C06E182}" type="slidenum">
              <a:rPr lang="nl-BE" smtClean="0"/>
              <a:t>‹#›</a:t>
            </a:fld>
            <a:endParaRPr lang="nl-BE"/>
          </a:p>
        </p:txBody>
      </p:sp>
    </p:spTree>
    <p:extLst>
      <p:ext uri="{BB962C8B-B14F-4D97-AF65-F5344CB8AC3E}">
        <p14:creationId xmlns:p14="http://schemas.microsoft.com/office/powerpoint/2010/main" val="178434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8332" y="1900010"/>
            <a:ext cx="10075335" cy="1325563"/>
          </a:xfrm>
        </p:spPr>
        <p:txBody>
          <a:bodyPr/>
          <a:lstStyle>
            <a:lvl1pPr algn="ctr">
              <a:defRPr baseline="0"/>
            </a:lvl1pPr>
          </a:lstStyle>
          <a:p>
            <a:r>
              <a:rPr lang="en-US" dirty="0" err="1"/>
              <a:t>Contacteer</a:t>
            </a:r>
            <a:r>
              <a:rPr lang="en-US" dirty="0"/>
              <a:t> </a:t>
            </a:r>
            <a:r>
              <a:rPr lang="en-US" dirty="0" err="1"/>
              <a:t>ons</a:t>
            </a:r>
            <a:r>
              <a:rPr lang="en-US" dirty="0"/>
              <a:t> – </a:t>
            </a:r>
            <a:r>
              <a:rPr lang="en-US" dirty="0" err="1"/>
              <a:t>Contactez</a:t>
            </a:r>
            <a:r>
              <a:rPr lang="en-US" dirty="0"/>
              <a:t>-nous</a:t>
            </a:r>
            <a:endParaRPr lang="nl-BE" dirty="0"/>
          </a:p>
        </p:txBody>
      </p:sp>
      <p:sp>
        <p:nvSpPr>
          <p:cNvPr id="3" name="Date Placeholder 2"/>
          <p:cNvSpPr>
            <a:spLocks noGrp="1"/>
          </p:cNvSpPr>
          <p:nvPr>
            <p:ph type="dt" sz="half" idx="10"/>
          </p:nvPr>
        </p:nvSpPr>
        <p:spPr/>
        <p:txBody>
          <a:bodyPr/>
          <a:lstStyle/>
          <a:p>
            <a:fld id="{04C4A89D-0478-4177-A901-0AC4F8342B39}" type="datetime1">
              <a:rPr lang="nl-BE" smtClean="0"/>
              <a:t>28/01/2022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8DF8DB53-E74C-4436-BFD6-E4310C06E182}" type="slidenum">
              <a:rPr lang="nl-BE" smtClean="0"/>
              <a:t>‹#›</a:t>
            </a:fld>
            <a:endParaRPr lang="nl-B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46875"/>
            <a:ext cx="1224000" cy="56916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3567" y="47235"/>
            <a:ext cx="1149833" cy="568800"/>
          </a:xfrm>
          <a:prstGeom prst="rect">
            <a:avLst/>
          </a:prstGeom>
        </p:spPr>
      </p:pic>
      <p:pic>
        <p:nvPicPr>
          <p:cNvPr id="8" name="Picture 7"/>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7778" t="22619" r="31984" b="30238"/>
          <a:stretch/>
        </p:blipFill>
        <p:spPr>
          <a:xfrm>
            <a:off x="9051471" y="2928289"/>
            <a:ext cx="2759529" cy="3233057"/>
          </a:xfrm>
          <a:prstGeom prst="rect">
            <a:avLst/>
          </a:prstGeom>
        </p:spPr>
      </p:pic>
      <p:pic>
        <p:nvPicPr>
          <p:cNvPr id="9" name="Picture 8"/>
          <p:cNvPicPr>
            <a:picLocks noChangeAspect="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273" t="13116" r="23119" b="19993"/>
          <a:stretch/>
        </p:blipFill>
        <p:spPr>
          <a:xfrm>
            <a:off x="5661981" y="46875"/>
            <a:ext cx="868037" cy="1080000"/>
          </a:xfrm>
          <a:prstGeom prst="rect">
            <a:avLst/>
          </a:prstGeom>
        </p:spPr>
      </p:pic>
      <p:sp>
        <p:nvSpPr>
          <p:cNvPr id="13" name="Text Placeholder 12"/>
          <p:cNvSpPr>
            <a:spLocks noGrp="1"/>
          </p:cNvSpPr>
          <p:nvPr>
            <p:ph type="body" sz="quarter" idx="13" hasCustomPrompt="1"/>
          </p:nvPr>
        </p:nvSpPr>
        <p:spPr>
          <a:xfrm>
            <a:off x="2514600" y="3429000"/>
            <a:ext cx="7188200" cy="2166938"/>
          </a:xfrm>
        </p:spPr>
        <p:txBody>
          <a:bodyPr/>
          <a:lstStyle>
            <a:lvl1pPr marL="0" indent="0" algn="ctr">
              <a:buNone/>
              <a:defRPr sz="2800">
                <a:solidFill>
                  <a:schemeClr val="accent1"/>
                </a:solidFill>
              </a:defRPr>
            </a:lvl1pPr>
          </a:lstStyle>
          <a:p>
            <a:pPr algn="ctr"/>
            <a:r>
              <a:rPr lang="nl-BE" sz="2400" dirty="0">
                <a:solidFill>
                  <a:schemeClr val="accent1"/>
                </a:solidFill>
              </a:rPr>
              <a:t>www.ikbeslis.be</a:t>
            </a:r>
            <a:br>
              <a:rPr lang="nl-BE" sz="2400" dirty="0">
                <a:solidFill>
                  <a:schemeClr val="accent1"/>
                </a:solidFill>
              </a:rPr>
            </a:br>
            <a:r>
              <a:rPr lang="nl-BE" sz="2400" dirty="0">
                <a:solidFill>
                  <a:schemeClr val="accent1"/>
                </a:solidFill>
              </a:rPr>
              <a:t>www.jededice.be</a:t>
            </a:r>
            <a:r>
              <a:rPr lang="nl-BE" sz="2400" baseline="0" dirty="0">
                <a:solidFill>
                  <a:schemeClr val="accent1"/>
                </a:solidFill>
              </a:rPr>
              <a:t> </a:t>
            </a:r>
            <a:br>
              <a:rPr lang="nl-BE" sz="2400" baseline="0" dirty="0">
                <a:solidFill>
                  <a:schemeClr val="accent1"/>
                </a:solidFill>
              </a:rPr>
            </a:br>
            <a:br>
              <a:rPr lang="nl-BE" sz="2400" baseline="0" dirty="0">
                <a:solidFill>
                  <a:schemeClr val="accent1"/>
                </a:solidFill>
              </a:rPr>
            </a:br>
            <a:r>
              <a:rPr lang="nl-BE" sz="2400" baseline="0" dirty="0">
                <a:solidFill>
                  <a:schemeClr val="accent1"/>
                </a:solidFill>
              </a:rPr>
              <a:t>jedecideikbeslis@apd-gba.be</a:t>
            </a:r>
            <a:endParaRPr lang="nl-BE" sz="2400" dirty="0">
              <a:solidFill>
                <a:schemeClr val="accent1"/>
              </a:solidFill>
            </a:endParaRPr>
          </a:p>
        </p:txBody>
      </p:sp>
    </p:spTree>
    <p:extLst>
      <p:ext uri="{BB962C8B-B14F-4D97-AF65-F5344CB8AC3E}">
        <p14:creationId xmlns:p14="http://schemas.microsoft.com/office/powerpoint/2010/main" val="17952515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3DBF8-4EE2-494C-981F-F8F99ED8D672}" type="datetime1">
              <a:rPr lang="nl-BE" smtClean="0"/>
              <a:t>28/01/2022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DF8DB53-E74C-4436-BFD6-E4310C06E182}" type="slidenum">
              <a:rPr lang="nl-BE" smtClean="0"/>
              <a:t>‹#›</a:t>
            </a:fld>
            <a:endParaRPr lang="nl-BE"/>
          </a:p>
        </p:txBody>
      </p:sp>
    </p:spTree>
    <p:extLst>
      <p:ext uri="{BB962C8B-B14F-4D97-AF65-F5344CB8AC3E}">
        <p14:creationId xmlns:p14="http://schemas.microsoft.com/office/powerpoint/2010/main" val="2148720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9542EE47-46C4-492A-9FD7-EEAAF5AE7D10}" type="datetime1">
              <a:rPr lang="nl-BE" smtClean="0"/>
              <a:t>28/01/2022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DF8DB53-E74C-4436-BFD6-E4310C06E182}" type="slidenum">
              <a:rPr lang="nl-BE" smtClean="0"/>
              <a:t>‹#›</a:t>
            </a:fld>
            <a:endParaRPr lang="nl-BE"/>
          </a:p>
        </p:txBody>
      </p:sp>
    </p:spTree>
    <p:extLst>
      <p:ext uri="{BB962C8B-B14F-4D97-AF65-F5344CB8AC3E}">
        <p14:creationId xmlns:p14="http://schemas.microsoft.com/office/powerpoint/2010/main" val="1037765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97FCD3AB-2804-4381-83AF-73992868DD0B}" type="datetime1">
              <a:rPr lang="nl-BE" smtClean="0"/>
              <a:t>28/01/2022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8DF8DB53-E74C-4436-BFD6-E4310C06E182}" type="slidenum">
              <a:rPr lang="nl-BE" smtClean="0"/>
              <a:t>‹#›</a:t>
            </a:fld>
            <a:endParaRPr lang="nl-BE"/>
          </a:p>
        </p:txBody>
      </p:sp>
    </p:spTree>
    <p:extLst>
      <p:ext uri="{BB962C8B-B14F-4D97-AF65-F5344CB8AC3E}">
        <p14:creationId xmlns:p14="http://schemas.microsoft.com/office/powerpoint/2010/main" val="1545279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289F3E3F-698E-4E85-BAE7-6B5AAA3F295E}" type="datetime1">
              <a:rPr lang="nl-BE" smtClean="0"/>
              <a:t>28/01/2022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8DF8DB53-E74C-4436-BFD6-E4310C06E182}" type="slidenum">
              <a:rPr lang="nl-BE" smtClean="0"/>
              <a:t>‹#›</a:t>
            </a:fld>
            <a:endParaRPr lang="nl-BE"/>
          </a:p>
        </p:txBody>
      </p:sp>
    </p:spTree>
    <p:extLst>
      <p:ext uri="{BB962C8B-B14F-4D97-AF65-F5344CB8AC3E}">
        <p14:creationId xmlns:p14="http://schemas.microsoft.com/office/powerpoint/2010/main" val="3763039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F6760-D9EC-47AF-A22A-9F8BF5535584}" type="datetime1">
              <a:rPr lang="nl-BE" smtClean="0"/>
              <a:t>28/01/2022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8DF8DB53-E74C-4436-BFD6-E4310C06E182}" type="slidenum">
              <a:rPr lang="nl-BE" smtClean="0"/>
              <a:t>‹#›</a:t>
            </a:fld>
            <a:endParaRPr lang="nl-BE"/>
          </a:p>
        </p:txBody>
      </p:sp>
    </p:spTree>
    <p:extLst>
      <p:ext uri="{BB962C8B-B14F-4D97-AF65-F5344CB8AC3E}">
        <p14:creationId xmlns:p14="http://schemas.microsoft.com/office/powerpoint/2010/main" val="312335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rtl="0"/>
            <a:fld id="{FB58BBF6-1902-4E2F-B81B-4222C32BC7B0}" type="datetime1">
              <a:rPr lang="nl-NL" noProof="0" smtClean="0"/>
              <a:t>28-1-2022</a:t>
            </a:fld>
            <a:endParaRPr lang="nl-NL" noProof="0" dirty="0"/>
          </a:p>
        </p:txBody>
      </p:sp>
      <p:sp>
        <p:nvSpPr>
          <p:cNvPr id="8" name="Footer Placeholder 7"/>
          <p:cNvSpPr>
            <a:spLocks noGrp="1"/>
          </p:cNvSpPr>
          <p:nvPr>
            <p:ph type="ftr" sz="quarter" idx="11"/>
          </p:nvPr>
        </p:nvSpPr>
        <p:spPr/>
        <p:txBody>
          <a:bodyPr/>
          <a:lstStyle/>
          <a:p>
            <a:pPr rtl="0"/>
            <a:endParaRPr lang="nl-NL" noProof="0"/>
          </a:p>
        </p:txBody>
      </p:sp>
      <p:sp>
        <p:nvSpPr>
          <p:cNvPr id="9" name="Slide Number Placeholder 8"/>
          <p:cNvSpPr>
            <a:spLocks noGrp="1"/>
          </p:cNvSpPr>
          <p:nvPr>
            <p:ph type="sldNum" sz="quarter" idx="12"/>
          </p:nvPr>
        </p:nvSpPr>
        <p:spPr/>
        <p:txBody>
          <a:bodyPr/>
          <a:lstStyle/>
          <a:p>
            <a:pPr rtl="0"/>
            <a:fld id="{6D22F896-40B5-4ADD-8801-0D06FADFA095}" type="slidenum">
              <a:rPr lang="nl-NL" noProof="0" smtClean="0"/>
              <a:pPr rtl="0"/>
              <a:t>‹#›</a:t>
            </a:fld>
            <a:endParaRPr lang="nl-NL" noProof="0"/>
          </a:p>
        </p:txBody>
      </p:sp>
    </p:spTree>
    <p:extLst>
      <p:ext uri="{BB962C8B-B14F-4D97-AF65-F5344CB8AC3E}">
        <p14:creationId xmlns:p14="http://schemas.microsoft.com/office/powerpoint/2010/main" val="27701426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B7AB4-FC3A-4CAF-85DF-08A2FB88DBFF}" type="datetime1">
              <a:rPr lang="nl-BE" smtClean="0"/>
              <a:t>28/01/2022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DF8DB53-E74C-4436-BFD6-E4310C06E182}" type="slidenum">
              <a:rPr lang="nl-BE" smtClean="0"/>
              <a:t>‹#›</a:t>
            </a:fld>
            <a:endParaRPr lang="nl-BE"/>
          </a:p>
        </p:txBody>
      </p:sp>
    </p:spTree>
    <p:extLst>
      <p:ext uri="{BB962C8B-B14F-4D97-AF65-F5344CB8AC3E}">
        <p14:creationId xmlns:p14="http://schemas.microsoft.com/office/powerpoint/2010/main" val="2839731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6EF66D-87D9-4BBF-86F5-332B597F74D1}" type="datetime1">
              <a:rPr lang="nl-BE" smtClean="0"/>
              <a:t>28/01/2022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DF8DB53-E74C-4436-BFD6-E4310C06E182}" type="slidenum">
              <a:rPr lang="nl-BE" smtClean="0"/>
              <a:t>‹#›</a:t>
            </a:fld>
            <a:endParaRPr lang="nl-BE"/>
          </a:p>
        </p:txBody>
      </p:sp>
    </p:spTree>
    <p:extLst>
      <p:ext uri="{BB962C8B-B14F-4D97-AF65-F5344CB8AC3E}">
        <p14:creationId xmlns:p14="http://schemas.microsoft.com/office/powerpoint/2010/main" val="611448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C48C8FCC-5C49-46B1-BD93-D037D60653B3}" type="datetime1">
              <a:rPr lang="nl-BE" smtClean="0"/>
              <a:t>28/01/2022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DF8DB53-E74C-4436-BFD6-E4310C06E182}" type="slidenum">
              <a:rPr lang="nl-BE" smtClean="0"/>
              <a:t>‹#›</a:t>
            </a:fld>
            <a:endParaRPr lang="nl-BE"/>
          </a:p>
        </p:txBody>
      </p:sp>
    </p:spTree>
    <p:extLst>
      <p:ext uri="{BB962C8B-B14F-4D97-AF65-F5344CB8AC3E}">
        <p14:creationId xmlns:p14="http://schemas.microsoft.com/office/powerpoint/2010/main" val="3451487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3639A484-5D7C-4231-97C3-055923D4530F}" type="datetime1">
              <a:rPr lang="nl-BE" smtClean="0"/>
              <a:t>28/01/2022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DF8DB53-E74C-4436-BFD6-E4310C06E182}" type="slidenum">
              <a:rPr lang="nl-BE" smtClean="0"/>
              <a:t>‹#›</a:t>
            </a:fld>
            <a:endParaRPr lang="nl-BE"/>
          </a:p>
        </p:txBody>
      </p:sp>
    </p:spTree>
    <p:extLst>
      <p:ext uri="{BB962C8B-B14F-4D97-AF65-F5344CB8AC3E}">
        <p14:creationId xmlns:p14="http://schemas.microsoft.com/office/powerpoint/2010/main" val="147023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pPr rtl="0"/>
            <a:fld id="{42C9ADA5-564F-4DC4-AF7D-7270DA2C2B55}" type="datetime1">
              <a:rPr lang="nl-NL" noProof="0" smtClean="0"/>
              <a:t>28-1-2022</a:t>
            </a:fld>
            <a:endParaRPr lang="nl-NL" noProof="0"/>
          </a:p>
        </p:txBody>
      </p:sp>
      <p:sp>
        <p:nvSpPr>
          <p:cNvPr id="8" name="Footer Placeholder 7"/>
          <p:cNvSpPr>
            <a:spLocks noGrp="1"/>
          </p:cNvSpPr>
          <p:nvPr>
            <p:ph type="ftr" sz="quarter" idx="11"/>
          </p:nvPr>
        </p:nvSpPr>
        <p:spPr/>
        <p:txBody>
          <a:bodyPr/>
          <a:lstStyle/>
          <a:p>
            <a:pPr rtl="0"/>
            <a:endParaRPr lang="nl-NL" noProof="0"/>
          </a:p>
        </p:txBody>
      </p:sp>
      <p:sp>
        <p:nvSpPr>
          <p:cNvPr id="9" name="Slide Number Placeholder 8"/>
          <p:cNvSpPr>
            <a:spLocks noGrp="1"/>
          </p:cNvSpPr>
          <p:nvPr>
            <p:ph type="sldNum" sz="quarter" idx="12"/>
          </p:nvPr>
        </p:nvSpPr>
        <p:spPr/>
        <p:txBody>
          <a:bodyPr/>
          <a:lstStyle/>
          <a:p>
            <a:pPr rtl="0"/>
            <a:fld id="{6D22F896-40B5-4ADD-8801-0D06FADFA095}" type="slidenum">
              <a:rPr lang="nl-NL" noProof="0" smtClean="0"/>
              <a:t>‹#›</a:t>
            </a:fld>
            <a:endParaRPr lang="nl-NL" noProof="0"/>
          </a:p>
        </p:txBody>
      </p:sp>
    </p:spTree>
    <p:extLst>
      <p:ext uri="{BB962C8B-B14F-4D97-AF65-F5344CB8AC3E}">
        <p14:creationId xmlns:p14="http://schemas.microsoft.com/office/powerpoint/2010/main" val="13665351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pPr rtl="0"/>
            <a:fld id="{FB58BBF6-1902-4E2F-B81B-4222C32BC7B0}" type="datetime1">
              <a:rPr lang="nl-NL" noProof="0" smtClean="0"/>
              <a:t>28-1-2022</a:t>
            </a:fld>
            <a:endParaRPr lang="nl-NL" noProof="0" dirty="0"/>
          </a:p>
        </p:txBody>
      </p:sp>
      <p:sp>
        <p:nvSpPr>
          <p:cNvPr id="9" name="Footer Placeholder 8"/>
          <p:cNvSpPr>
            <a:spLocks noGrp="1"/>
          </p:cNvSpPr>
          <p:nvPr>
            <p:ph type="ftr" sz="quarter" idx="11"/>
          </p:nvPr>
        </p:nvSpPr>
        <p:spPr/>
        <p:txBody>
          <a:bodyPr/>
          <a:lstStyle/>
          <a:p>
            <a:pPr rtl="0"/>
            <a:endParaRPr lang="nl-NL" noProof="0"/>
          </a:p>
        </p:txBody>
      </p:sp>
      <p:sp>
        <p:nvSpPr>
          <p:cNvPr id="10" name="Slide Number Placeholder 9"/>
          <p:cNvSpPr>
            <a:spLocks noGrp="1"/>
          </p:cNvSpPr>
          <p:nvPr>
            <p:ph type="sldNum" sz="quarter" idx="12"/>
          </p:nvPr>
        </p:nvSpPr>
        <p:spPr/>
        <p:txBody>
          <a:bodyPr/>
          <a:lstStyle/>
          <a:p>
            <a:pPr rtl="0"/>
            <a:fld id="{6D22F896-40B5-4ADD-8801-0D06FADFA095}" type="slidenum">
              <a:rPr lang="nl-NL" noProof="0" smtClean="0"/>
              <a:pPr rtl="0"/>
              <a:t>‹#›</a:t>
            </a:fld>
            <a:endParaRPr lang="nl-NL" noProof="0"/>
          </a:p>
        </p:txBody>
      </p:sp>
    </p:spTree>
    <p:extLst>
      <p:ext uri="{BB962C8B-B14F-4D97-AF65-F5344CB8AC3E}">
        <p14:creationId xmlns:p14="http://schemas.microsoft.com/office/powerpoint/2010/main" val="279917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583436" y="3143250"/>
            <a:ext cx="4270248" cy="2596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pPr rtl="0"/>
            <a:fld id="{FB58BBF6-1902-4E2F-B81B-4222C32BC7B0}" type="datetime1">
              <a:rPr lang="nl-NL" noProof="0" smtClean="0"/>
              <a:t>28-1-2022</a:t>
            </a:fld>
            <a:endParaRPr lang="nl-NL" noProof="0" dirty="0"/>
          </a:p>
        </p:txBody>
      </p:sp>
      <p:sp>
        <p:nvSpPr>
          <p:cNvPr id="8" name="Footer Placeholder 7"/>
          <p:cNvSpPr>
            <a:spLocks noGrp="1"/>
          </p:cNvSpPr>
          <p:nvPr>
            <p:ph type="ftr" sz="quarter" idx="11"/>
          </p:nvPr>
        </p:nvSpPr>
        <p:spPr/>
        <p:txBody>
          <a:bodyPr/>
          <a:lstStyle/>
          <a:p>
            <a:pPr rtl="0"/>
            <a:endParaRPr lang="nl-NL" noProof="0"/>
          </a:p>
        </p:txBody>
      </p:sp>
      <p:sp>
        <p:nvSpPr>
          <p:cNvPr id="9" name="Slide Number Placeholder 8"/>
          <p:cNvSpPr>
            <a:spLocks noGrp="1"/>
          </p:cNvSpPr>
          <p:nvPr>
            <p:ph type="sldNum" sz="quarter" idx="12"/>
          </p:nvPr>
        </p:nvSpPr>
        <p:spPr/>
        <p:txBody>
          <a:bodyPr/>
          <a:lstStyle/>
          <a:p>
            <a:pPr rtl="0"/>
            <a:fld id="{6D22F896-40B5-4ADD-8801-0D06FADFA095}" type="slidenum">
              <a:rPr lang="nl-NL" noProof="0" smtClean="0"/>
              <a:pPr rtl="0"/>
              <a:t>‹#›</a:t>
            </a:fld>
            <a:endParaRPr lang="nl-NL" noProof="0"/>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31343652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pPr rtl="0"/>
            <a:fld id="{0EAC0203-DD02-4D72-B1E6-23C35388ABBE}" type="datetime1">
              <a:rPr lang="nl-NL" noProof="0" smtClean="0"/>
              <a:t>28-1-2022</a:t>
            </a:fld>
            <a:endParaRPr lang="nl-NL" noProof="0"/>
          </a:p>
        </p:txBody>
      </p:sp>
      <p:sp>
        <p:nvSpPr>
          <p:cNvPr id="4" name="Footer Placeholder 3"/>
          <p:cNvSpPr>
            <a:spLocks noGrp="1"/>
          </p:cNvSpPr>
          <p:nvPr>
            <p:ph type="ftr" sz="quarter" idx="11"/>
          </p:nvPr>
        </p:nvSpPr>
        <p:spPr/>
        <p:txBody>
          <a:bodyPr/>
          <a:lstStyle/>
          <a:p>
            <a:pPr rtl="0"/>
            <a:endParaRPr lang="nl-NL" noProof="0"/>
          </a:p>
        </p:txBody>
      </p:sp>
      <p:sp>
        <p:nvSpPr>
          <p:cNvPr id="5" name="Slide Number Placeholder 4"/>
          <p:cNvSpPr>
            <a:spLocks noGrp="1"/>
          </p:cNvSpPr>
          <p:nvPr>
            <p:ph type="sldNum" sz="quarter" idx="12"/>
          </p:nvPr>
        </p:nvSpPr>
        <p:spPr/>
        <p:txBody>
          <a:bodyPr/>
          <a:lstStyle/>
          <a:p>
            <a:pPr rtl="0"/>
            <a:fld id="{6D22F896-40B5-4ADD-8801-0D06FADFA095}" type="slidenum">
              <a:rPr lang="nl-NL" noProof="0" smtClean="0"/>
              <a:t>‹#›</a:t>
            </a:fld>
            <a:endParaRPr lang="nl-NL" noProof="0"/>
          </a:p>
        </p:txBody>
      </p:sp>
    </p:spTree>
    <p:extLst>
      <p:ext uri="{BB962C8B-B14F-4D97-AF65-F5344CB8AC3E}">
        <p14:creationId xmlns:p14="http://schemas.microsoft.com/office/powerpoint/2010/main" val="128787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1B37CF55-FA83-40C4-8676-412ACD6F0418}" type="datetime1">
              <a:rPr lang="nl-NL" noProof="0" smtClean="0"/>
              <a:t>28-1-2022</a:t>
            </a:fld>
            <a:endParaRPr lang="nl-NL" noProof="0"/>
          </a:p>
        </p:txBody>
      </p:sp>
      <p:sp>
        <p:nvSpPr>
          <p:cNvPr id="3" name="Footer Placeholder 2"/>
          <p:cNvSpPr>
            <a:spLocks noGrp="1"/>
          </p:cNvSpPr>
          <p:nvPr>
            <p:ph type="ftr" sz="quarter" idx="11"/>
          </p:nvPr>
        </p:nvSpPr>
        <p:spPr/>
        <p:txBody>
          <a:bodyPr/>
          <a:lstStyle/>
          <a:p>
            <a:pPr rtl="0"/>
            <a:endParaRPr lang="nl-NL" noProof="0"/>
          </a:p>
        </p:txBody>
      </p:sp>
      <p:sp>
        <p:nvSpPr>
          <p:cNvPr id="4" name="Slide Number Placeholder 3"/>
          <p:cNvSpPr>
            <a:spLocks noGrp="1"/>
          </p:cNvSpPr>
          <p:nvPr>
            <p:ph type="sldNum" sz="quarter" idx="12"/>
          </p:nvPr>
        </p:nvSpPr>
        <p:spPr/>
        <p:txBody>
          <a:bodyPr/>
          <a:lstStyle/>
          <a:p>
            <a:pPr rtl="0"/>
            <a:fld id="{6D22F896-40B5-4ADD-8801-0D06FADFA095}" type="slidenum">
              <a:rPr lang="nl-NL" noProof="0" smtClean="0"/>
              <a:t>‹#›</a:t>
            </a:fld>
            <a:endParaRPr lang="nl-NL" noProof="0"/>
          </a:p>
        </p:txBody>
      </p:sp>
    </p:spTree>
    <p:extLst>
      <p:ext uri="{BB962C8B-B14F-4D97-AF65-F5344CB8AC3E}">
        <p14:creationId xmlns:p14="http://schemas.microsoft.com/office/powerpoint/2010/main" val="336952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Date Placeholder 8"/>
          <p:cNvSpPr>
            <a:spLocks noGrp="1"/>
          </p:cNvSpPr>
          <p:nvPr>
            <p:ph type="dt" sz="half" idx="10"/>
          </p:nvPr>
        </p:nvSpPr>
        <p:spPr/>
        <p:txBody>
          <a:bodyPr/>
          <a:lstStyle/>
          <a:p>
            <a:pPr rtl="0"/>
            <a:fld id="{4164F5EE-2DDE-454D-9A35-364D1CC6AB5B}" type="datetime1">
              <a:rPr lang="nl-NL" noProof="0" smtClean="0"/>
              <a:t>28-1-2022</a:t>
            </a:fld>
            <a:endParaRPr lang="nl-NL" noProof="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nl-NL" noProof="0"/>
          </a:p>
        </p:txBody>
      </p:sp>
      <p:sp>
        <p:nvSpPr>
          <p:cNvPr id="11" name="Slide Number Placeholder 10"/>
          <p:cNvSpPr>
            <a:spLocks noGrp="1"/>
          </p:cNvSpPr>
          <p:nvPr>
            <p:ph type="sldNum" sz="quarter" idx="12"/>
          </p:nvPr>
        </p:nvSpPr>
        <p:spPr/>
        <p:txBody>
          <a:bodyPr/>
          <a:lstStyle/>
          <a:p>
            <a:pPr rtl="0"/>
            <a:fld id="{6D22F896-40B5-4ADD-8801-0D06FADFA095}" type="slidenum">
              <a:rPr lang="nl-NL" noProof="0" smtClean="0"/>
              <a:t>‹#›</a:t>
            </a:fld>
            <a:endParaRPr lang="nl-NL" noProof="0"/>
          </a:p>
        </p:txBody>
      </p:sp>
    </p:spTree>
    <p:extLst>
      <p:ext uri="{BB962C8B-B14F-4D97-AF65-F5344CB8AC3E}">
        <p14:creationId xmlns:p14="http://schemas.microsoft.com/office/powerpoint/2010/main" val="48157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rtl="0"/>
            <a:fld id="{885F5206-1A20-4A3F-9B80-FB2D6F29EFC6}" type="datetime1">
              <a:rPr lang="nl-NL" noProof="0" smtClean="0"/>
              <a:t>28-1-2022</a:t>
            </a:fld>
            <a:endParaRPr lang="nl-NL" noProof="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nl-NL" noProof="0"/>
          </a:p>
        </p:txBody>
      </p:sp>
      <p:sp>
        <p:nvSpPr>
          <p:cNvPr id="10" name="Slide Number Placeholder 9"/>
          <p:cNvSpPr>
            <a:spLocks noGrp="1"/>
          </p:cNvSpPr>
          <p:nvPr>
            <p:ph type="sldNum" sz="quarter" idx="12"/>
          </p:nvPr>
        </p:nvSpPr>
        <p:spPr/>
        <p:txBody>
          <a:bodyPr/>
          <a:lstStyle/>
          <a:p>
            <a:pPr rtl="0"/>
            <a:fld id="{6D22F896-40B5-4ADD-8801-0D06FADFA095}" type="slidenum">
              <a:rPr lang="nl-NL" noProof="0" smtClean="0"/>
              <a:t>‹#›</a:t>
            </a:fld>
            <a:endParaRPr lang="nl-NL" noProof="0"/>
          </a:p>
        </p:txBody>
      </p:sp>
    </p:spTree>
    <p:extLst>
      <p:ext uri="{BB962C8B-B14F-4D97-AF65-F5344CB8AC3E}">
        <p14:creationId xmlns:p14="http://schemas.microsoft.com/office/powerpoint/2010/main" val="90907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FB58BBF6-1902-4E2F-B81B-4222C32BC7B0}" type="datetime1">
              <a:rPr lang="nl-NL" noProof="0" smtClean="0"/>
              <a:t>28-1-2022</a:t>
            </a:fld>
            <a:endParaRPr lang="nl-NL" noProof="0"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endParaRPr lang="nl-NL" noProof="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6D22F896-40B5-4ADD-8801-0D06FADFA095}" type="slidenum">
              <a:rPr lang="nl-NL" noProof="0" smtClean="0"/>
              <a:pPr rtl="0"/>
              <a:t>‹#›</a:t>
            </a:fld>
            <a:endParaRPr lang="nl-NL" noProof="0"/>
          </a:p>
        </p:txBody>
      </p:sp>
    </p:spTree>
    <p:extLst>
      <p:ext uri="{BB962C8B-B14F-4D97-AF65-F5344CB8AC3E}">
        <p14:creationId xmlns:p14="http://schemas.microsoft.com/office/powerpoint/2010/main" val="428997084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2000" r="-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53800" y="6136884"/>
            <a:ext cx="713014" cy="72111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4A89D-0478-4177-A901-0AC4F8342B39}" type="datetime1">
              <a:rPr lang="nl-BE" smtClean="0"/>
              <a:t>28/01/2022</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9067800" y="616134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8DB53-E74C-4436-BFD6-E4310C06E182}" type="slidenum">
              <a:rPr lang="nl-BE" smtClean="0"/>
              <a:t>‹#›</a:t>
            </a:fld>
            <a:endParaRPr lang="nl-BE"/>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79364" y="25192"/>
            <a:ext cx="1277616" cy="568800"/>
          </a:xfrm>
          <a:prstGeom prst="rect">
            <a:avLst/>
          </a:prstGeom>
        </p:spPr>
      </p:pic>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3235" y="24923"/>
            <a:ext cx="1276363" cy="568800"/>
          </a:xfrm>
          <a:prstGeom prst="rect">
            <a:avLst/>
          </a:prstGeom>
        </p:spPr>
      </p:pic>
    </p:spTree>
    <p:extLst>
      <p:ext uri="{BB962C8B-B14F-4D97-AF65-F5344CB8AC3E}">
        <p14:creationId xmlns:p14="http://schemas.microsoft.com/office/powerpoint/2010/main" val="160129842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l" defTabSz="914400" rtl="0" eaLnBrk="1" latinLnBrk="0" hangingPunct="1">
        <a:lnSpc>
          <a:spcPct val="90000"/>
        </a:lnSpc>
        <a:spcBef>
          <a:spcPct val="0"/>
        </a:spcBef>
        <a:buNone/>
        <a:defRPr sz="4400" b="1" kern="1200">
          <a:solidFill>
            <a:srgbClr val="97C5A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ikbeslis.be/ouders-leerkrachten/lesmateriaal"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hyperlink" Target="https://www.youtube.com/watch?v=PB2OegI6wvI"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0251" y="1439857"/>
            <a:ext cx="9946105" cy="5086614"/>
          </a:xfrm>
        </p:spPr>
        <p:txBody>
          <a:bodyPr>
            <a:normAutofit fontScale="85000" lnSpcReduction="10000"/>
          </a:bodyPr>
          <a:lstStyle/>
          <a:p>
            <a:endParaRPr lang="nl" dirty="0"/>
          </a:p>
          <a:p>
            <a:endParaRPr lang="nl" dirty="0"/>
          </a:p>
          <a:p>
            <a:r>
              <a:rPr lang="nl" sz="2600" dirty="0"/>
              <a:t>Dit is een voorbeeldles rond de aflevering </a:t>
            </a:r>
            <a:r>
              <a:rPr lang="nl" sz="2600" i="1" dirty="0"/>
              <a:t>The Entire history of you</a:t>
            </a:r>
            <a:r>
              <a:rPr lang="nl" sz="2600" dirty="0"/>
              <a:t> van de serie Black Mirror. In deze les worden leerinhouden rond het geheugen gekoppeld aan de impact van technologie om ons geheugen te verbeteren op onze samenleving en privacy.</a:t>
            </a:r>
          </a:p>
          <a:p>
            <a:endParaRPr lang="nl" sz="2600" dirty="0"/>
          </a:p>
          <a:p>
            <a:r>
              <a:rPr lang="nl" sz="2600" dirty="0"/>
              <a:t>Op zoek naar meer inspiratie rond het belang van privacy- en gegevensbescherming?</a:t>
            </a:r>
          </a:p>
          <a:p>
            <a:r>
              <a:rPr lang="nl" sz="2600" dirty="0"/>
              <a:t>Neem dan zeker eens een kijkje in het document </a:t>
            </a:r>
            <a:r>
              <a:rPr lang="nl" sz="2600" i="1" dirty="0"/>
              <a:t>“Niets te verbergen?</a:t>
            </a:r>
          </a:p>
          <a:p>
            <a:r>
              <a:rPr lang="nl" sz="2600" i="1" dirty="0"/>
              <a:t>Lesbronnen en-inspiratie over het belang van gegevensbescherming”, </a:t>
            </a:r>
          </a:p>
          <a:p>
            <a:r>
              <a:rPr lang="nl" sz="2600" dirty="0"/>
              <a:t>gratis te downloaden via </a:t>
            </a:r>
            <a:r>
              <a:rPr lang="nl" sz="2600" u="sng" dirty="0">
                <a:hlinkClick r:id="rId2"/>
              </a:rPr>
              <a:t>https://www.ikbeslis.be/ouders-leerkrachten/lesmateriaal</a:t>
            </a:r>
            <a:endParaRPr lang="nl" sz="2600" i="1" dirty="0"/>
          </a:p>
          <a:p>
            <a:endParaRPr lang="nl" i="1" dirty="0"/>
          </a:p>
          <a:p>
            <a:endParaRPr lang="nl" dirty="0"/>
          </a:p>
          <a:p>
            <a:r>
              <a:rPr lang="nl" dirty="0"/>
              <a:t> </a:t>
            </a:r>
          </a:p>
          <a:p>
            <a:endParaRPr lang="nl"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8DB53-E74C-4436-BFD6-E4310C06E182}"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Afbeelding 3">
            <a:extLst>
              <a:ext uri="{FF2B5EF4-FFF2-40B4-BE49-F238E27FC236}">
                <a16:creationId xmlns:a16="http://schemas.microsoft.com/office/drawing/2014/main" id="{D70CFA43-6B18-41E1-BD5A-13DAD432A7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4421" y="24618"/>
            <a:ext cx="5318736" cy="1100797"/>
          </a:xfrm>
          <a:prstGeom prst="rect">
            <a:avLst/>
          </a:prstGeom>
          <a:noFill/>
          <a:ln>
            <a:noFill/>
          </a:ln>
        </p:spPr>
      </p:pic>
    </p:spTree>
    <p:extLst>
      <p:ext uri="{BB962C8B-B14F-4D97-AF65-F5344CB8AC3E}">
        <p14:creationId xmlns:p14="http://schemas.microsoft.com/office/powerpoint/2010/main" val="175358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FFABD24-55FE-43D7-815C-C7DA84D335C4}"/>
              </a:ext>
            </a:extLst>
          </p:cNvPr>
          <p:cNvSpPr>
            <a:spLocks noGrp="1"/>
          </p:cNvSpPr>
          <p:nvPr>
            <p:ph type="title"/>
          </p:nvPr>
        </p:nvSpPr>
        <p:spPr>
          <a:xfrm>
            <a:off x="1035586" y="1443210"/>
            <a:ext cx="10267720" cy="2721166"/>
          </a:xfrm>
        </p:spPr>
        <p:txBody>
          <a:bodyPr>
            <a:normAutofit fontScale="90000"/>
          </a:bodyPr>
          <a:lstStyle/>
          <a:p>
            <a:r>
              <a:rPr lang="nl" dirty="0"/>
              <a:t>IN een maatschappij waarin deze technologie mogelijk is, moet iedereen voor zichzelf kunnen kiezen of men een </a:t>
            </a:r>
            <a:r>
              <a:rPr lang="nl" i="1" dirty="0"/>
              <a:t>‘grain’ </a:t>
            </a:r>
            <a:r>
              <a:rPr lang="nl" dirty="0"/>
              <a:t> wil inplanten of niet.</a:t>
            </a:r>
          </a:p>
        </p:txBody>
      </p:sp>
      <p:sp>
        <p:nvSpPr>
          <p:cNvPr id="6" name="Tijdelijke aanduiding voor tekst 5">
            <a:extLst>
              <a:ext uri="{FF2B5EF4-FFF2-40B4-BE49-F238E27FC236}">
                <a16:creationId xmlns:a16="http://schemas.microsoft.com/office/drawing/2014/main" id="{781474DA-838D-4C34-AED6-23FEB7C01FE1}"/>
              </a:ext>
            </a:extLst>
          </p:cNvPr>
          <p:cNvSpPr>
            <a:spLocks noGrp="1"/>
          </p:cNvSpPr>
          <p:nvPr>
            <p:ph type="body" idx="1"/>
          </p:nvPr>
        </p:nvSpPr>
        <p:spPr/>
        <p:txBody>
          <a:bodyPr/>
          <a:lstStyle/>
          <a:p>
            <a:r>
              <a:rPr lang="nl" sz="3200" b="1" dirty="0">
                <a:solidFill>
                  <a:srgbClr val="00B050"/>
                </a:solidFill>
              </a:rPr>
              <a:t>Akkoord = blijven zitten</a:t>
            </a:r>
          </a:p>
          <a:p>
            <a:r>
              <a:rPr lang="nl" sz="3200" b="1" dirty="0">
                <a:solidFill>
                  <a:srgbClr val="FF0000"/>
                </a:solidFill>
              </a:rPr>
              <a:t>Niet akkoord = rechtstaan</a:t>
            </a:r>
          </a:p>
          <a:p>
            <a:endParaRPr lang="nl" dirty="0"/>
          </a:p>
        </p:txBody>
      </p:sp>
    </p:spTree>
    <p:extLst>
      <p:ext uri="{BB962C8B-B14F-4D97-AF65-F5344CB8AC3E}">
        <p14:creationId xmlns:p14="http://schemas.microsoft.com/office/powerpoint/2010/main" val="207535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FFABD24-55FE-43D7-815C-C7DA84D335C4}"/>
              </a:ext>
            </a:extLst>
          </p:cNvPr>
          <p:cNvSpPr>
            <a:spLocks noGrp="1"/>
          </p:cNvSpPr>
          <p:nvPr>
            <p:ph type="title"/>
          </p:nvPr>
        </p:nvSpPr>
        <p:spPr>
          <a:xfrm>
            <a:off x="1035586" y="1443210"/>
            <a:ext cx="10267720" cy="2721166"/>
          </a:xfrm>
        </p:spPr>
        <p:txBody>
          <a:bodyPr>
            <a:normAutofit/>
          </a:bodyPr>
          <a:lstStyle/>
          <a:p>
            <a:r>
              <a:rPr lang="nl" dirty="0"/>
              <a:t>De </a:t>
            </a:r>
            <a:r>
              <a:rPr lang="nl" i="1" dirty="0"/>
              <a:t>‘grain’-</a:t>
            </a:r>
            <a:r>
              <a:rPr lang="nl" dirty="0"/>
              <a:t>technologie zal zorgen voor sociale uitsluiting.</a:t>
            </a:r>
          </a:p>
        </p:txBody>
      </p:sp>
      <p:sp>
        <p:nvSpPr>
          <p:cNvPr id="6" name="Tijdelijke aanduiding voor tekst 5">
            <a:extLst>
              <a:ext uri="{FF2B5EF4-FFF2-40B4-BE49-F238E27FC236}">
                <a16:creationId xmlns:a16="http://schemas.microsoft.com/office/drawing/2014/main" id="{781474DA-838D-4C34-AED6-23FEB7C01FE1}"/>
              </a:ext>
            </a:extLst>
          </p:cNvPr>
          <p:cNvSpPr>
            <a:spLocks noGrp="1"/>
          </p:cNvSpPr>
          <p:nvPr>
            <p:ph type="body" idx="1"/>
          </p:nvPr>
        </p:nvSpPr>
        <p:spPr/>
        <p:txBody>
          <a:bodyPr/>
          <a:lstStyle/>
          <a:p>
            <a:r>
              <a:rPr lang="nl" sz="3200" b="1" dirty="0">
                <a:solidFill>
                  <a:srgbClr val="00B050"/>
                </a:solidFill>
              </a:rPr>
              <a:t>Akkoord = blijven zitten</a:t>
            </a:r>
          </a:p>
          <a:p>
            <a:r>
              <a:rPr lang="nl" sz="3200" b="1" dirty="0">
                <a:solidFill>
                  <a:srgbClr val="FF0000"/>
                </a:solidFill>
              </a:rPr>
              <a:t>Niet akkoord = rechtstaan</a:t>
            </a:r>
          </a:p>
          <a:p>
            <a:endParaRPr lang="nl" dirty="0"/>
          </a:p>
        </p:txBody>
      </p:sp>
    </p:spTree>
    <p:extLst>
      <p:ext uri="{BB962C8B-B14F-4D97-AF65-F5344CB8AC3E}">
        <p14:creationId xmlns:p14="http://schemas.microsoft.com/office/powerpoint/2010/main" val="256220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FFABD24-55FE-43D7-815C-C7DA84D335C4}"/>
              </a:ext>
            </a:extLst>
          </p:cNvPr>
          <p:cNvSpPr>
            <a:spLocks noGrp="1"/>
          </p:cNvSpPr>
          <p:nvPr>
            <p:ph type="title"/>
          </p:nvPr>
        </p:nvSpPr>
        <p:spPr>
          <a:xfrm>
            <a:off x="1035586" y="1443210"/>
            <a:ext cx="10267720" cy="2721166"/>
          </a:xfrm>
        </p:spPr>
        <p:txBody>
          <a:bodyPr>
            <a:normAutofit/>
          </a:bodyPr>
          <a:lstStyle/>
          <a:p>
            <a:r>
              <a:rPr lang="nl" dirty="0"/>
              <a:t>Mensen die zelf geen </a:t>
            </a:r>
            <a:r>
              <a:rPr lang="nl" i="1" dirty="0"/>
              <a:t>‘grain’ </a:t>
            </a:r>
            <a:r>
              <a:rPr lang="nl" dirty="0"/>
              <a:t>laten inplanten hebben het recht om anoniem gemaakt te worden in de </a:t>
            </a:r>
            <a:r>
              <a:rPr lang="nl" i="1" dirty="0" err="1"/>
              <a:t>redo’s </a:t>
            </a:r>
            <a:r>
              <a:rPr lang="nl" dirty="0"/>
              <a:t> van anderen. </a:t>
            </a:r>
          </a:p>
        </p:txBody>
      </p:sp>
      <p:sp>
        <p:nvSpPr>
          <p:cNvPr id="6" name="Tijdelijke aanduiding voor tekst 5">
            <a:extLst>
              <a:ext uri="{FF2B5EF4-FFF2-40B4-BE49-F238E27FC236}">
                <a16:creationId xmlns:a16="http://schemas.microsoft.com/office/drawing/2014/main" id="{781474DA-838D-4C34-AED6-23FEB7C01FE1}"/>
              </a:ext>
            </a:extLst>
          </p:cNvPr>
          <p:cNvSpPr>
            <a:spLocks noGrp="1"/>
          </p:cNvSpPr>
          <p:nvPr>
            <p:ph type="body" idx="1"/>
          </p:nvPr>
        </p:nvSpPr>
        <p:spPr/>
        <p:txBody>
          <a:bodyPr/>
          <a:lstStyle/>
          <a:p>
            <a:r>
              <a:rPr lang="nl" sz="3200" b="1" dirty="0">
                <a:solidFill>
                  <a:srgbClr val="00B050"/>
                </a:solidFill>
              </a:rPr>
              <a:t>Akkoord = blijven zitten</a:t>
            </a:r>
          </a:p>
          <a:p>
            <a:r>
              <a:rPr lang="nl" sz="3200" b="1" dirty="0">
                <a:solidFill>
                  <a:srgbClr val="FF0000"/>
                </a:solidFill>
              </a:rPr>
              <a:t>Niet akkoord = rechtstaan</a:t>
            </a:r>
          </a:p>
          <a:p>
            <a:endParaRPr lang="nl" dirty="0"/>
          </a:p>
        </p:txBody>
      </p:sp>
    </p:spTree>
    <p:extLst>
      <p:ext uri="{BB962C8B-B14F-4D97-AF65-F5344CB8AC3E}">
        <p14:creationId xmlns:p14="http://schemas.microsoft.com/office/powerpoint/2010/main" val="16708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FFABD24-55FE-43D7-815C-C7DA84D335C4}"/>
              </a:ext>
            </a:extLst>
          </p:cNvPr>
          <p:cNvSpPr>
            <a:spLocks noGrp="1"/>
          </p:cNvSpPr>
          <p:nvPr>
            <p:ph type="title"/>
          </p:nvPr>
        </p:nvSpPr>
        <p:spPr>
          <a:xfrm>
            <a:off x="1035586" y="1443210"/>
            <a:ext cx="10267720" cy="2721166"/>
          </a:xfrm>
        </p:spPr>
        <p:txBody>
          <a:bodyPr>
            <a:normAutofit/>
          </a:bodyPr>
          <a:lstStyle/>
          <a:p>
            <a:r>
              <a:rPr lang="nl" dirty="0"/>
              <a:t>Het is niet meer dan logisch dat ouders toegang krijgen tot De </a:t>
            </a:r>
            <a:r>
              <a:rPr lang="nl" i="1" dirty="0" err="1"/>
              <a:t>grain</a:t>
            </a:r>
            <a:r>
              <a:rPr lang="nl" dirty="0"/>
              <a:t> van hun kind.</a:t>
            </a:r>
          </a:p>
        </p:txBody>
      </p:sp>
      <p:sp>
        <p:nvSpPr>
          <p:cNvPr id="6" name="Tijdelijke aanduiding voor tekst 5">
            <a:extLst>
              <a:ext uri="{FF2B5EF4-FFF2-40B4-BE49-F238E27FC236}">
                <a16:creationId xmlns:a16="http://schemas.microsoft.com/office/drawing/2014/main" id="{781474DA-838D-4C34-AED6-23FEB7C01FE1}"/>
              </a:ext>
            </a:extLst>
          </p:cNvPr>
          <p:cNvSpPr>
            <a:spLocks noGrp="1"/>
          </p:cNvSpPr>
          <p:nvPr>
            <p:ph type="body" idx="1"/>
          </p:nvPr>
        </p:nvSpPr>
        <p:spPr/>
        <p:txBody>
          <a:bodyPr/>
          <a:lstStyle/>
          <a:p>
            <a:r>
              <a:rPr lang="nl" sz="3200" b="1" dirty="0">
                <a:solidFill>
                  <a:srgbClr val="00B050"/>
                </a:solidFill>
              </a:rPr>
              <a:t>Akkoord = blijven zitten</a:t>
            </a:r>
          </a:p>
          <a:p>
            <a:r>
              <a:rPr lang="nl" sz="3200" b="1" dirty="0">
                <a:solidFill>
                  <a:srgbClr val="FF0000"/>
                </a:solidFill>
              </a:rPr>
              <a:t>Niet akkoord = rechtstaan</a:t>
            </a:r>
          </a:p>
          <a:p>
            <a:endParaRPr lang="nl" dirty="0"/>
          </a:p>
        </p:txBody>
      </p:sp>
    </p:spTree>
    <p:extLst>
      <p:ext uri="{BB962C8B-B14F-4D97-AF65-F5344CB8AC3E}">
        <p14:creationId xmlns:p14="http://schemas.microsoft.com/office/powerpoint/2010/main" val="396832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D6644-BFE5-4041-8C18-8D433EE2E1AB}"/>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92B3F7F9-53EC-41FD-9E8C-E87401C32892}"/>
              </a:ext>
            </a:extLst>
          </p:cNvPr>
          <p:cNvSpPr>
            <a:spLocks noGrp="1"/>
          </p:cNvSpPr>
          <p:nvPr>
            <p:ph idx="1"/>
          </p:nvPr>
        </p:nvSpPr>
        <p:spPr/>
        <p:txBody>
          <a:bodyPr/>
          <a:lstStyle/>
          <a:p>
            <a:endParaRPr lang="nl-BE"/>
          </a:p>
        </p:txBody>
      </p:sp>
      <p:pic>
        <p:nvPicPr>
          <p:cNvPr id="5" name="Afbeelding 4">
            <a:extLst>
              <a:ext uri="{FF2B5EF4-FFF2-40B4-BE49-F238E27FC236}">
                <a16:creationId xmlns:a16="http://schemas.microsoft.com/office/drawing/2014/main" id="{80C0B899-15A1-4A98-83A4-56730E70F224}"/>
              </a:ext>
            </a:extLst>
          </p:cNvPr>
          <p:cNvPicPr>
            <a:picLocks noChangeAspect="1"/>
          </p:cNvPicPr>
          <p:nvPr/>
        </p:nvPicPr>
        <p:blipFill>
          <a:blip r:embed="rId3"/>
          <a:stretch>
            <a:fillRect/>
          </a:stretch>
        </p:blipFill>
        <p:spPr>
          <a:xfrm>
            <a:off x="-45025" y="0"/>
            <a:ext cx="12282053" cy="6857999"/>
          </a:xfrm>
          <a:prstGeom prst="rect">
            <a:avLst/>
          </a:prstGeom>
        </p:spPr>
      </p:pic>
    </p:spTree>
    <p:extLst>
      <p:ext uri="{BB962C8B-B14F-4D97-AF65-F5344CB8AC3E}">
        <p14:creationId xmlns:p14="http://schemas.microsoft.com/office/powerpoint/2010/main" val="327517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76017-D224-40AE-B921-67525450151A}"/>
              </a:ext>
            </a:extLst>
          </p:cNvPr>
          <p:cNvSpPr>
            <a:spLocks noGrp="1"/>
          </p:cNvSpPr>
          <p:nvPr>
            <p:ph type="ctrTitle"/>
          </p:nvPr>
        </p:nvSpPr>
        <p:spPr>
          <a:xfrm>
            <a:off x="1" y="6092328"/>
            <a:ext cx="12191999" cy="841287"/>
          </a:xfrm>
        </p:spPr>
        <p:txBody>
          <a:bodyPr rtlCol="0">
            <a:normAutofit fontScale="90000"/>
          </a:bodyPr>
          <a:lstStyle/>
          <a:p>
            <a:pPr algn="ctr" rtl="0"/>
            <a:r>
              <a:rPr lang="nl" sz="3600" b="1" dirty="0">
                <a:solidFill>
                  <a:schemeClr val="bg1"/>
                </a:solidFill>
              </a:rPr>
              <a:t>Wat als … ons geheugen feilloos was? </a:t>
            </a:r>
          </a:p>
        </p:txBody>
      </p:sp>
      <p:pic>
        <p:nvPicPr>
          <p:cNvPr id="6" name="Picture 5">
            <a:extLst>
              <a:ext uri="{FF2B5EF4-FFF2-40B4-BE49-F238E27FC236}">
                <a16:creationId xmlns:a16="http://schemas.microsoft.com/office/drawing/2014/main" id="{A21247F1-0B5C-429F-B838-FECF32D7B3DD}"/>
              </a:ext>
            </a:extLst>
          </p:cNvPr>
          <p:cNvPicPr>
            <a:picLocks noChangeAspect="1"/>
          </p:cNvPicPr>
          <p:nvPr/>
        </p:nvPicPr>
        <p:blipFill>
          <a:blip r:embed="rId4"/>
          <a:stretch>
            <a:fillRect/>
          </a:stretch>
        </p:blipFill>
        <p:spPr>
          <a:xfrm>
            <a:off x="1948667" y="-181863"/>
            <a:ext cx="8264478" cy="6365402"/>
          </a:xfrm>
          <a:prstGeom prst="rect">
            <a:avLst/>
          </a:prstGeom>
        </p:spPr>
      </p:pic>
    </p:spTree>
    <p:extLst>
      <p:ext uri="{BB962C8B-B14F-4D97-AF65-F5344CB8AC3E}">
        <p14:creationId xmlns:p14="http://schemas.microsoft.com/office/powerpoint/2010/main" val="133719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311D7E5A-290F-4E8F-B99C-9FA68E0F1214}"/>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sharpenSoften amount="-49000"/>
                    </a14:imgEffect>
                  </a14:imgLayer>
                </a14:imgProps>
              </a:ext>
            </a:extLst>
          </a:blip>
          <a:srcRect l="16675" r="16675"/>
          <a:stretch>
            <a:fillRect/>
          </a:stretch>
        </p:blipFill>
        <p:spPr/>
      </p:pic>
      <p:sp>
        <p:nvSpPr>
          <p:cNvPr id="10" name="Tekstvak 9">
            <a:extLst>
              <a:ext uri="{FF2B5EF4-FFF2-40B4-BE49-F238E27FC236}">
                <a16:creationId xmlns:a16="http://schemas.microsoft.com/office/drawing/2014/main" id="{5069851B-E54A-45CD-80A8-B22005DA423D}"/>
              </a:ext>
            </a:extLst>
          </p:cNvPr>
          <p:cNvSpPr txBox="1"/>
          <p:nvPr/>
        </p:nvSpPr>
        <p:spPr>
          <a:xfrm>
            <a:off x="330506" y="363557"/>
            <a:ext cx="5354198" cy="5755422"/>
          </a:xfrm>
          <a:prstGeom prst="rect">
            <a:avLst/>
          </a:prstGeom>
          <a:noFill/>
        </p:spPr>
        <p:txBody>
          <a:bodyPr wrap="square" rtlCol="0">
            <a:spAutoFit/>
          </a:bodyPr>
          <a:lstStyle/>
          <a:p>
            <a:endParaRPr lang="nl" sz="2400" dirty="0">
              <a:hlinkClick r:id="rId5"/>
            </a:endParaRPr>
          </a:p>
          <a:p>
            <a:endParaRPr lang="nl" sz="2400" dirty="0">
              <a:hlinkClick r:id="rId5"/>
            </a:endParaRPr>
          </a:p>
          <a:p>
            <a:pPr algn="ctr"/>
            <a:r>
              <a:rPr lang="nl" sz="2800" dirty="0">
                <a:hlinkClick r:id="rId5"/>
              </a:rPr>
              <a:t>TED-talk</a:t>
            </a:r>
            <a:r>
              <a:rPr lang="nl" sz="2800" dirty="0"/>
              <a:t>: How reliable is your memory?</a:t>
            </a:r>
          </a:p>
          <a:p>
            <a:pPr marL="285750" indent="-285750">
              <a:buFont typeface="Arial" panose="020B0604020202020204" pitchFamily="34" charset="0"/>
              <a:buChar char="•"/>
            </a:pPr>
            <a:endParaRPr lang="nl" sz="2400" dirty="0"/>
          </a:p>
          <a:p>
            <a:endParaRPr lang="nl" sz="2400" dirty="0"/>
          </a:p>
          <a:p>
            <a:r>
              <a:rPr lang="nl" sz="2400" b="1" dirty="0"/>
              <a:t>Valse herinneringen:</a:t>
            </a:r>
          </a:p>
          <a:p>
            <a:endParaRPr lang="nl" sz="2400" b="1" dirty="0"/>
          </a:p>
          <a:p>
            <a:pPr marL="342900" indent="-342900">
              <a:buFont typeface="Arial" panose="020B0604020202020204" pitchFamily="34" charset="0"/>
              <a:buChar char="•"/>
            </a:pPr>
            <a:r>
              <a:rPr lang="nl" sz="2400" b="1" dirty="0"/>
              <a:t>zelf bewerken</a:t>
            </a:r>
          </a:p>
          <a:p>
            <a:pPr marL="342900" indent="-342900">
              <a:buFont typeface="Arial" panose="020B0604020202020204" pitchFamily="34" charset="0"/>
              <a:buChar char="•"/>
            </a:pPr>
            <a:r>
              <a:rPr lang="nl" sz="2400" b="1" dirty="0"/>
              <a:t>door anderen laten bewerken </a:t>
            </a:r>
          </a:p>
          <a:p>
            <a:pPr marL="342900" indent="-342900">
              <a:buFont typeface="Arial" panose="020B0604020202020204" pitchFamily="34" charset="0"/>
              <a:buChar char="•"/>
            </a:pPr>
            <a:endParaRPr lang="nl" sz="2400" dirty="0"/>
          </a:p>
          <a:p>
            <a:pPr marL="342900" indent="-342900">
              <a:buFont typeface="Arial" panose="020B0604020202020204" pitchFamily="34" charset="0"/>
              <a:buChar char="•"/>
            </a:pPr>
            <a:endParaRPr lang="nl" sz="2400" dirty="0"/>
          </a:p>
          <a:p>
            <a:endParaRPr lang="nl" dirty="0"/>
          </a:p>
          <a:p>
            <a:endParaRPr lang="nl" dirty="0"/>
          </a:p>
          <a:p>
            <a:endParaRPr lang="nl" dirty="0"/>
          </a:p>
          <a:p>
            <a:endParaRPr lang="nl" dirty="0"/>
          </a:p>
        </p:txBody>
      </p:sp>
      <p:pic>
        <p:nvPicPr>
          <p:cNvPr id="2" name="Picture 1">
            <a:extLst>
              <a:ext uri="{FF2B5EF4-FFF2-40B4-BE49-F238E27FC236}">
                <a16:creationId xmlns:a16="http://schemas.microsoft.com/office/drawing/2014/main" id="{AF3BE778-D6ED-4B68-9754-CD609DDF48BB}"/>
              </a:ext>
            </a:extLst>
          </p:cNvPr>
          <p:cNvPicPr>
            <a:picLocks noChangeAspect="1"/>
          </p:cNvPicPr>
          <p:nvPr/>
        </p:nvPicPr>
        <p:blipFill>
          <a:blip r:embed="rId6"/>
          <a:stretch>
            <a:fillRect/>
          </a:stretch>
        </p:blipFill>
        <p:spPr>
          <a:xfrm>
            <a:off x="6095998" y="0"/>
            <a:ext cx="6096001" cy="6883508"/>
          </a:xfrm>
          <a:prstGeom prst="rect">
            <a:avLst/>
          </a:prstGeom>
        </p:spPr>
      </p:pic>
    </p:spTree>
    <p:extLst>
      <p:ext uri="{BB962C8B-B14F-4D97-AF65-F5344CB8AC3E}">
        <p14:creationId xmlns:p14="http://schemas.microsoft.com/office/powerpoint/2010/main" val="13490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5069851B-E54A-45CD-80A8-B22005DA423D}"/>
              </a:ext>
            </a:extLst>
          </p:cNvPr>
          <p:cNvSpPr txBox="1"/>
          <p:nvPr/>
        </p:nvSpPr>
        <p:spPr>
          <a:xfrm>
            <a:off x="330506" y="363557"/>
            <a:ext cx="5354198" cy="5509200"/>
          </a:xfrm>
          <a:prstGeom prst="rect">
            <a:avLst/>
          </a:prstGeom>
          <a:noFill/>
        </p:spPr>
        <p:txBody>
          <a:bodyPr wrap="square" rtlCol="0">
            <a:spAutoFit/>
          </a:bodyPr>
          <a:lstStyle/>
          <a:p>
            <a:endParaRPr lang="nl" sz="2400" dirty="0"/>
          </a:p>
          <a:p>
            <a:pPr algn="ctr"/>
            <a:r>
              <a:rPr lang="nl" sz="2800" dirty="0"/>
              <a:t>STEL  JE   VOOR….</a:t>
            </a:r>
          </a:p>
          <a:p>
            <a:endParaRPr lang="nl" sz="2400" dirty="0"/>
          </a:p>
          <a:p>
            <a:pPr>
              <a:lnSpc>
                <a:spcPct val="150000"/>
              </a:lnSpc>
            </a:pPr>
            <a:r>
              <a:rPr lang="nl" sz="2800" dirty="0"/>
              <a:t>dat technologie het mogelijk maakt om onze herinneringen feilloos op te roepen.  Alsof we gebeurtenissen uit het verleden opnieuw exact kunnen ‘afspelen’ voor onze ogen.</a:t>
            </a:r>
          </a:p>
          <a:p>
            <a:endParaRPr lang="nl" sz="2400" dirty="0"/>
          </a:p>
          <a:p>
            <a:endParaRPr lang="nl" sz="2400" dirty="0"/>
          </a:p>
          <a:p>
            <a:endParaRPr lang="nl" dirty="0"/>
          </a:p>
        </p:txBody>
      </p:sp>
      <p:pic>
        <p:nvPicPr>
          <p:cNvPr id="5" name="Tijdelijke aanduiding voor afbeelding 4">
            <a:extLst>
              <a:ext uri="{FF2B5EF4-FFF2-40B4-BE49-F238E27FC236}">
                <a16:creationId xmlns:a16="http://schemas.microsoft.com/office/drawing/2014/main" id="{7F6F8E53-CE87-4A94-A109-D9F6A952DECB}"/>
              </a:ext>
            </a:extLst>
          </p:cNvPr>
          <p:cNvPicPr>
            <a:picLocks noGrp="1" noChangeAspect="1"/>
          </p:cNvPicPr>
          <p:nvPr>
            <p:ph type="pic" idx="1"/>
          </p:nvPr>
        </p:nvPicPr>
        <p:blipFill>
          <a:blip r:embed="rId3"/>
          <a:srcRect l="25085" r="25085"/>
          <a:stretch>
            <a:fillRect/>
          </a:stretch>
        </p:blipFill>
        <p:spPr/>
      </p:pic>
      <p:pic>
        <p:nvPicPr>
          <p:cNvPr id="3" name="Picture 2">
            <a:extLst>
              <a:ext uri="{FF2B5EF4-FFF2-40B4-BE49-F238E27FC236}">
                <a16:creationId xmlns:a16="http://schemas.microsoft.com/office/drawing/2014/main" id="{B0DFD4D2-7802-40A0-B579-2DE60C66CD82}"/>
              </a:ext>
            </a:extLst>
          </p:cNvPr>
          <p:cNvPicPr>
            <a:picLocks noChangeAspect="1"/>
          </p:cNvPicPr>
          <p:nvPr/>
        </p:nvPicPr>
        <p:blipFill>
          <a:blip r:embed="rId4"/>
          <a:stretch>
            <a:fillRect/>
          </a:stretch>
        </p:blipFill>
        <p:spPr>
          <a:xfrm>
            <a:off x="6095998" y="-1"/>
            <a:ext cx="6096001" cy="6842093"/>
          </a:xfrm>
          <a:prstGeom prst="rect">
            <a:avLst/>
          </a:prstGeom>
        </p:spPr>
      </p:pic>
    </p:spTree>
    <p:extLst>
      <p:ext uri="{BB962C8B-B14F-4D97-AF65-F5344CB8AC3E}">
        <p14:creationId xmlns:p14="http://schemas.microsoft.com/office/powerpoint/2010/main" val="8184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D6644-BFE5-4041-8C18-8D433EE2E1AB}"/>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92B3F7F9-53EC-41FD-9E8C-E87401C32892}"/>
              </a:ext>
            </a:extLst>
          </p:cNvPr>
          <p:cNvSpPr>
            <a:spLocks noGrp="1"/>
          </p:cNvSpPr>
          <p:nvPr>
            <p:ph idx="1"/>
          </p:nvPr>
        </p:nvSpPr>
        <p:spPr/>
        <p:txBody>
          <a:bodyPr/>
          <a:lstStyle/>
          <a:p>
            <a:endParaRPr lang="nl-BE"/>
          </a:p>
        </p:txBody>
      </p:sp>
      <p:pic>
        <p:nvPicPr>
          <p:cNvPr id="5" name="Afbeelding 4">
            <a:extLst>
              <a:ext uri="{FF2B5EF4-FFF2-40B4-BE49-F238E27FC236}">
                <a16:creationId xmlns:a16="http://schemas.microsoft.com/office/drawing/2014/main" id="{80C0B899-15A1-4A98-83A4-56730E70F224}"/>
              </a:ext>
            </a:extLst>
          </p:cNvPr>
          <p:cNvPicPr>
            <a:picLocks noChangeAspect="1"/>
          </p:cNvPicPr>
          <p:nvPr/>
        </p:nvPicPr>
        <p:blipFill>
          <a:blip r:embed="rId3"/>
          <a:stretch>
            <a:fillRect/>
          </a:stretch>
        </p:blipFill>
        <p:spPr>
          <a:xfrm>
            <a:off x="0" y="1"/>
            <a:ext cx="12282053" cy="6857999"/>
          </a:xfrm>
          <a:prstGeom prst="rect">
            <a:avLst/>
          </a:prstGeom>
        </p:spPr>
      </p:pic>
    </p:spTree>
    <p:extLst>
      <p:ext uri="{BB962C8B-B14F-4D97-AF65-F5344CB8AC3E}">
        <p14:creationId xmlns:p14="http://schemas.microsoft.com/office/powerpoint/2010/main" val="304944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5069851B-E54A-45CD-80A8-B22005DA423D}"/>
              </a:ext>
            </a:extLst>
          </p:cNvPr>
          <p:cNvSpPr txBox="1"/>
          <p:nvPr/>
        </p:nvSpPr>
        <p:spPr>
          <a:xfrm>
            <a:off x="337171" y="440131"/>
            <a:ext cx="5354198" cy="7017306"/>
          </a:xfrm>
          <a:prstGeom prst="rect">
            <a:avLst/>
          </a:prstGeom>
          <a:noFill/>
        </p:spPr>
        <p:txBody>
          <a:bodyPr wrap="square" rtlCol="0">
            <a:spAutoFit/>
          </a:bodyPr>
          <a:lstStyle/>
          <a:p>
            <a:endParaRPr lang="nl" sz="2400" dirty="0"/>
          </a:p>
          <a:p>
            <a:pPr algn="ctr"/>
            <a:r>
              <a:rPr lang="nl" sz="2800" dirty="0"/>
              <a:t>“The Entire History of  You”</a:t>
            </a:r>
          </a:p>
          <a:p>
            <a:pPr algn="ctr"/>
            <a:endParaRPr lang="nl" sz="2800" dirty="0"/>
          </a:p>
          <a:p>
            <a:pPr marL="457200" indent="-457200">
              <a:lnSpc>
                <a:spcPct val="150000"/>
              </a:lnSpc>
              <a:buFont typeface="Arial" panose="020B0604020202020204" pitchFamily="34" charset="0"/>
              <a:buChar char="•"/>
            </a:pPr>
            <a:r>
              <a:rPr lang="nl" sz="2400" dirty="0"/>
              <a:t>in de toekomst</a:t>
            </a:r>
          </a:p>
          <a:p>
            <a:pPr marL="457200" indent="-457200">
              <a:lnSpc>
                <a:spcPct val="150000"/>
              </a:lnSpc>
              <a:buFont typeface="Arial" panose="020B0604020202020204" pitchFamily="34" charset="0"/>
              <a:buChar char="•"/>
            </a:pPr>
            <a:r>
              <a:rPr lang="nl" sz="2400" dirty="0"/>
              <a:t>maatschappij waarin bijna iedereen een ‘implantaat’ (</a:t>
            </a:r>
            <a:r>
              <a:rPr lang="nl" sz="2400" i="1" dirty="0" err="1"/>
              <a:t>grain</a:t>
            </a:r>
            <a:r>
              <a:rPr lang="nl" sz="2400" dirty="0"/>
              <a:t>) heeft.</a:t>
            </a:r>
          </a:p>
          <a:p>
            <a:pPr marL="457200" indent="-457200">
              <a:lnSpc>
                <a:spcPct val="150000"/>
              </a:lnSpc>
              <a:buFont typeface="Arial" panose="020B0604020202020204" pitchFamily="34" charset="0"/>
              <a:buChar char="•"/>
            </a:pPr>
            <a:r>
              <a:rPr lang="nl" sz="2400" dirty="0"/>
              <a:t>waar audiovisuele herinneringen opgeslagen worden</a:t>
            </a:r>
          </a:p>
          <a:p>
            <a:pPr marL="457200" indent="-457200">
              <a:lnSpc>
                <a:spcPct val="150000"/>
              </a:lnSpc>
              <a:buFont typeface="Arial" panose="020B0604020202020204" pitchFamily="34" charset="0"/>
              <a:buChar char="•"/>
            </a:pPr>
            <a:r>
              <a:rPr lang="nl" sz="2400" dirty="0"/>
              <a:t>kan afgespeeld worden in eigen hoofd of op een beeldscherm (</a:t>
            </a:r>
            <a:r>
              <a:rPr lang="nl" sz="2400" i="1" dirty="0"/>
              <a:t>= redo</a:t>
            </a:r>
            <a:r>
              <a:rPr lang="nl" sz="2400" dirty="0"/>
              <a:t>)</a:t>
            </a:r>
          </a:p>
          <a:p>
            <a:pPr marL="457200" indent="-457200">
              <a:buFont typeface="Arial" panose="020B0604020202020204" pitchFamily="34" charset="0"/>
              <a:buChar char="•"/>
            </a:pPr>
            <a:endParaRPr lang="nl" sz="2800" dirty="0"/>
          </a:p>
          <a:p>
            <a:endParaRPr lang="nl" sz="2400" dirty="0"/>
          </a:p>
          <a:p>
            <a:pPr marL="342900" indent="-342900">
              <a:buFont typeface="Arial" panose="020B0604020202020204" pitchFamily="34" charset="0"/>
              <a:buChar char="•"/>
            </a:pPr>
            <a:endParaRPr lang="nl" sz="2400" dirty="0"/>
          </a:p>
          <a:p>
            <a:endParaRPr lang="nl" sz="2400" dirty="0"/>
          </a:p>
          <a:p>
            <a:endParaRPr lang="nl" dirty="0"/>
          </a:p>
        </p:txBody>
      </p:sp>
      <p:pic>
        <p:nvPicPr>
          <p:cNvPr id="6" name="Tijdelijke aanduiding voor afbeelding 5">
            <a:extLst>
              <a:ext uri="{FF2B5EF4-FFF2-40B4-BE49-F238E27FC236}">
                <a16:creationId xmlns:a16="http://schemas.microsoft.com/office/drawing/2014/main" id="{F6BD5C8A-BE4C-419C-A628-C8566B6BEB21}"/>
              </a:ext>
            </a:extLst>
          </p:cNvPr>
          <p:cNvPicPr>
            <a:picLocks noGrp="1" noChangeAspect="1"/>
          </p:cNvPicPr>
          <p:nvPr>
            <p:ph type="pic" idx="1"/>
          </p:nvPr>
        </p:nvPicPr>
        <p:blipFill>
          <a:blip r:embed="rId3"/>
          <a:srcRect t="10291" b="10291"/>
          <a:stretch>
            <a:fillRect/>
          </a:stretch>
        </p:blipFill>
        <p:spPr/>
      </p:pic>
    </p:spTree>
    <p:extLst>
      <p:ext uri="{BB962C8B-B14F-4D97-AF65-F5344CB8AC3E}">
        <p14:creationId xmlns:p14="http://schemas.microsoft.com/office/powerpoint/2010/main" val="27317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4BF0B08-C60B-4051-BE04-C481EE684510}"/>
              </a:ext>
            </a:extLst>
          </p:cNvPr>
          <p:cNvSpPr>
            <a:spLocks noGrp="1"/>
          </p:cNvSpPr>
          <p:nvPr>
            <p:ph type="ctrTitle"/>
          </p:nvPr>
        </p:nvSpPr>
        <p:spPr/>
        <p:txBody>
          <a:bodyPr/>
          <a:lstStyle/>
          <a:p>
            <a:r>
              <a:rPr lang="nl" dirty="0"/>
              <a:t>STELLINGENSPEL</a:t>
            </a:r>
          </a:p>
        </p:txBody>
      </p:sp>
      <p:sp>
        <p:nvSpPr>
          <p:cNvPr id="7" name="Ondertitel 6">
            <a:extLst>
              <a:ext uri="{FF2B5EF4-FFF2-40B4-BE49-F238E27FC236}">
                <a16:creationId xmlns:a16="http://schemas.microsoft.com/office/drawing/2014/main" id="{71D01DB5-41C4-47EC-9A75-4BC8A932B101}"/>
              </a:ext>
            </a:extLst>
          </p:cNvPr>
          <p:cNvSpPr>
            <a:spLocks noGrp="1"/>
          </p:cNvSpPr>
          <p:nvPr>
            <p:ph type="subTitle" idx="1"/>
          </p:nvPr>
        </p:nvSpPr>
        <p:spPr/>
        <p:txBody>
          <a:bodyPr>
            <a:normAutofit lnSpcReduction="10000"/>
          </a:bodyPr>
          <a:lstStyle/>
          <a:p>
            <a:r>
              <a:rPr lang="nl" sz="3600" b="1" dirty="0">
                <a:solidFill>
                  <a:srgbClr val="00B050"/>
                </a:solidFill>
              </a:rPr>
              <a:t>Akkoord = blijven zitten</a:t>
            </a:r>
          </a:p>
          <a:p>
            <a:r>
              <a:rPr lang="nl" sz="3600" b="1" dirty="0">
                <a:solidFill>
                  <a:srgbClr val="FF0000"/>
                </a:solidFill>
              </a:rPr>
              <a:t>Niet akkoord = rechtstaan</a:t>
            </a:r>
          </a:p>
        </p:txBody>
      </p:sp>
    </p:spTree>
    <p:extLst>
      <p:ext uri="{BB962C8B-B14F-4D97-AF65-F5344CB8AC3E}">
        <p14:creationId xmlns:p14="http://schemas.microsoft.com/office/powerpoint/2010/main" val="124179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FFABD24-55FE-43D7-815C-C7DA84D335C4}"/>
              </a:ext>
            </a:extLst>
          </p:cNvPr>
          <p:cNvSpPr>
            <a:spLocks noGrp="1"/>
          </p:cNvSpPr>
          <p:nvPr>
            <p:ph type="title"/>
          </p:nvPr>
        </p:nvSpPr>
        <p:spPr>
          <a:xfrm>
            <a:off x="1035586" y="1443210"/>
            <a:ext cx="10267720" cy="2721166"/>
          </a:xfrm>
        </p:spPr>
        <p:txBody>
          <a:bodyPr>
            <a:normAutofit/>
          </a:bodyPr>
          <a:lstStyle/>
          <a:p>
            <a:r>
              <a:rPr lang="nl" dirty="0"/>
              <a:t>Deze ‘</a:t>
            </a:r>
            <a:r>
              <a:rPr lang="nl" i="1" dirty="0" err="1"/>
              <a:t>grain</a:t>
            </a:r>
            <a:r>
              <a:rPr lang="nl" dirty="0"/>
              <a:t>’-technologie zal zorgen voor meer gerechtigheid: makkelijker schuld/onschuld bewijzen, geen discussies meer, … </a:t>
            </a:r>
          </a:p>
        </p:txBody>
      </p:sp>
      <p:sp>
        <p:nvSpPr>
          <p:cNvPr id="6" name="Tijdelijke aanduiding voor tekst 5">
            <a:extLst>
              <a:ext uri="{FF2B5EF4-FFF2-40B4-BE49-F238E27FC236}">
                <a16:creationId xmlns:a16="http://schemas.microsoft.com/office/drawing/2014/main" id="{781474DA-838D-4C34-AED6-23FEB7C01FE1}"/>
              </a:ext>
            </a:extLst>
          </p:cNvPr>
          <p:cNvSpPr>
            <a:spLocks noGrp="1"/>
          </p:cNvSpPr>
          <p:nvPr>
            <p:ph type="body" idx="1"/>
          </p:nvPr>
        </p:nvSpPr>
        <p:spPr/>
        <p:txBody>
          <a:bodyPr/>
          <a:lstStyle/>
          <a:p>
            <a:r>
              <a:rPr lang="nl" sz="3200" b="1" dirty="0">
                <a:solidFill>
                  <a:srgbClr val="00B050"/>
                </a:solidFill>
              </a:rPr>
              <a:t>Akkoord = blijven zitten</a:t>
            </a:r>
          </a:p>
          <a:p>
            <a:r>
              <a:rPr lang="nl" sz="3200" b="1" dirty="0">
                <a:solidFill>
                  <a:srgbClr val="FF0000"/>
                </a:solidFill>
              </a:rPr>
              <a:t>Niet akkoord = rechtstaan</a:t>
            </a:r>
          </a:p>
          <a:p>
            <a:endParaRPr lang="nl" dirty="0"/>
          </a:p>
        </p:txBody>
      </p:sp>
    </p:spTree>
    <p:extLst>
      <p:ext uri="{BB962C8B-B14F-4D97-AF65-F5344CB8AC3E}">
        <p14:creationId xmlns:p14="http://schemas.microsoft.com/office/powerpoint/2010/main" val="349614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FFABD24-55FE-43D7-815C-C7DA84D335C4}"/>
              </a:ext>
            </a:extLst>
          </p:cNvPr>
          <p:cNvSpPr>
            <a:spLocks noGrp="1"/>
          </p:cNvSpPr>
          <p:nvPr>
            <p:ph type="title"/>
          </p:nvPr>
        </p:nvSpPr>
        <p:spPr>
          <a:xfrm>
            <a:off x="1035586" y="1443210"/>
            <a:ext cx="10267720" cy="2721166"/>
          </a:xfrm>
        </p:spPr>
        <p:txBody>
          <a:bodyPr>
            <a:normAutofit/>
          </a:bodyPr>
          <a:lstStyle/>
          <a:p>
            <a:r>
              <a:rPr lang="nl" dirty="0"/>
              <a:t>Deze ‘</a:t>
            </a:r>
            <a:r>
              <a:rPr lang="nl" i="1" dirty="0"/>
              <a:t>grain</a:t>
            </a:r>
            <a:r>
              <a:rPr lang="nl" dirty="0"/>
              <a:t>’-technologie levert alleen maar nadelen op: zo leef je veel meer in het verleden dan in het heden.</a:t>
            </a:r>
          </a:p>
        </p:txBody>
      </p:sp>
      <p:sp>
        <p:nvSpPr>
          <p:cNvPr id="6" name="Tijdelijke aanduiding voor tekst 5">
            <a:extLst>
              <a:ext uri="{FF2B5EF4-FFF2-40B4-BE49-F238E27FC236}">
                <a16:creationId xmlns:a16="http://schemas.microsoft.com/office/drawing/2014/main" id="{781474DA-838D-4C34-AED6-23FEB7C01FE1}"/>
              </a:ext>
            </a:extLst>
          </p:cNvPr>
          <p:cNvSpPr>
            <a:spLocks noGrp="1"/>
          </p:cNvSpPr>
          <p:nvPr>
            <p:ph type="body" idx="1"/>
          </p:nvPr>
        </p:nvSpPr>
        <p:spPr/>
        <p:txBody>
          <a:bodyPr/>
          <a:lstStyle/>
          <a:p>
            <a:r>
              <a:rPr lang="nl" sz="3200" b="1" dirty="0">
                <a:solidFill>
                  <a:srgbClr val="00B050"/>
                </a:solidFill>
              </a:rPr>
              <a:t>Akkoord = blijven zitten</a:t>
            </a:r>
          </a:p>
          <a:p>
            <a:r>
              <a:rPr lang="nl" sz="3200" b="1" dirty="0">
                <a:solidFill>
                  <a:srgbClr val="FF0000"/>
                </a:solidFill>
              </a:rPr>
              <a:t>Niet akkoord = rechtstaan</a:t>
            </a:r>
          </a:p>
          <a:p>
            <a:endParaRPr lang="nl" dirty="0"/>
          </a:p>
        </p:txBody>
      </p:sp>
    </p:spTree>
    <p:extLst>
      <p:ext uri="{BB962C8B-B14F-4D97-AF65-F5344CB8AC3E}">
        <p14:creationId xmlns:p14="http://schemas.microsoft.com/office/powerpoint/2010/main" val="483464265"/>
      </p:ext>
    </p:extLst>
  </p:cSld>
  <p:clrMapOvr>
    <a:masterClrMapping/>
  </p:clrMapOvr>
</p:sld>
</file>

<file path=ppt/theme/theme1.xml><?xml version="1.0" encoding="utf-8"?>
<a:theme xmlns:a="http://schemas.openxmlformats.org/drawingml/2006/main" name="Pakket">
  <a:themeElements>
    <a:clrScheme name="Pak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ibj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jd" id="{996B7A51-EDDE-4538-AF7D-BB230722619F}" vid="{26DAB9C4-ABBB-4416-A7BC-A5E1C05FA999}"/>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Pakket</Template>
  <TotalTime>0</TotalTime>
  <Words>1298</Words>
  <Application>Microsoft Office PowerPoint</Application>
  <PresentationFormat>Widescreen</PresentationFormat>
  <Paragraphs>137</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Gill Sans MT</vt:lpstr>
      <vt:lpstr>Wingdings</vt:lpstr>
      <vt:lpstr>Pakket</vt:lpstr>
      <vt:lpstr>ibjd</vt:lpstr>
      <vt:lpstr>PowerPoint Presentation</vt:lpstr>
      <vt:lpstr>Wat als … ons geheugen feilloos was? </vt:lpstr>
      <vt:lpstr>PowerPoint Presentation</vt:lpstr>
      <vt:lpstr>PowerPoint Presentation</vt:lpstr>
      <vt:lpstr>PowerPoint Presentation</vt:lpstr>
      <vt:lpstr>PowerPoint Presentation</vt:lpstr>
      <vt:lpstr>STELLINGENSPEL</vt:lpstr>
      <vt:lpstr>Deze ‘grain’-technologie zal zorgen voor meer gerechtigheid: makkelijker schuld/onschuld bewijzen, geen discussies meer, … </vt:lpstr>
      <vt:lpstr>Deze ‘grain’-technologie levert alleen maar nadelen op: zo leef je veel meer in het verleden dan in het heden.</vt:lpstr>
      <vt:lpstr>IN een maatschappij waarin deze technologie mogelijk is, moet iedereen voor zichzelf kunnen kiezen of men een ‘grain’  wil inplanten of niet.</vt:lpstr>
      <vt:lpstr>De ‘grain’-technologie zal zorgen voor sociale uitsluiting.</vt:lpstr>
      <vt:lpstr>Mensen die zelf geen ‘grain’ laten inplanten hebben het recht om anoniem gemaakt te worden in de redo’s  van anderen. </vt:lpstr>
      <vt:lpstr>Het is niet meer dan logisch dat ouders toegang krijgen tot De grain van hun kind.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2021-05-13T08:59:06Z</dcterms:created>
  <dcterms:modified xsi:type="dcterms:W3CDTF">2022-01-28T07:33:58Z</dcterms:modified>
</cp:coreProperties>
</file>