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387" autoAdjust="0"/>
  </p:normalViewPr>
  <p:slideViewPr>
    <p:cSldViewPr snapToGrid="0" snapToObjects="1">
      <p:cViewPr>
        <p:scale>
          <a:sx n="75" d="100"/>
          <a:sy n="75" d="100"/>
        </p:scale>
        <p:origin x="1350" y="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553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17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63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36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30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43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28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64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63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1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39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1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2993862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42912"/>
            <a:ext cx="365760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554692"/>
            <a:ext cx="3657600" cy="3981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362075"/>
            <a:ext cx="3657600" cy="286702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40589"/>
            <a:ext cx="853665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00050"/>
            <a:ext cx="447675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5" y="1371600"/>
            <a:ext cx="4474539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5" y="4716556"/>
            <a:ext cx="1887537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4716556"/>
            <a:ext cx="26759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4" y="134469"/>
            <a:ext cx="3281087" cy="4862322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400050"/>
            <a:ext cx="365760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200150"/>
            <a:ext cx="3657600" cy="27432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371600"/>
            <a:ext cx="3657600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833968"/>
            <a:ext cx="7560515" cy="82699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571500"/>
            <a:ext cx="7427726" cy="2242298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5" y="3620620"/>
            <a:ext cx="7559977" cy="91566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7" y="584597"/>
            <a:ext cx="1358153" cy="3951684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584599"/>
            <a:ext cx="6170613" cy="39516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69282"/>
            <a:ext cx="6762749" cy="1102519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2975162"/>
            <a:ext cx="6762749" cy="131445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943521"/>
            <a:ext cx="7583487" cy="1021556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2962766"/>
            <a:ext cx="7583487" cy="1125140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42281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4716556"/>
            <a:ext cx="1887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4716556"/>
            <a:ext cx="5238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Recht op Afbeelding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6730"/>
            <a:ext cx="7372350" cy="4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8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867300" y="578200"/>
            <a:ext cx="7456199" cy="40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600" dirty="0">
                <a:solidFill>
                  <a:srgbClr val="FFFFFF"/>
                </a:solidFill>
              </a:rPr>
              <a:t>Bij elk van de volgende foto’s horen twee vragen: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None/>
            </a:pPr>
            <a:r>
              <a:rPr lang="en" sz="2400" dirty="0">
                <a:solidFill>
                  <a:srgbClr val="FFFFFF"/>
                </a:solidFill>
              </a:rPr>
              <a:t>1. Moet de fotograaf toestemming krijgen van de afgebeelde personen om de foto te </a:t>
            </a:r>
            <a:r>
              <a:rPr lang="en" sz="2400" b="1" dirty="0">
                <a:solidFill>
                  <a:srgbClr val="FFFFFF"/>
                </a:solidFill>
              </a:rPr>
              <a:t>nemen</a:t>
            </a:r>
            <a:r>
              <a:rPr lang="en" sz="2400" dirty="0">
                <a:solidFill>
                  <a:srgbClr val="FFFFFF"/>
                </a:solidFill>
              </a:rPr>
              <a:t>?</a:t>
            </a:r>
            <a:br>
              <a:rPr lang="en" sz="2400" dirty="0">
                <a:solidFill>
                  <a:srgbClr val="FFFFFF"/>
                </a:solidFill>
              </a:rPr>
            </a:br>
            <a:endParaRPr lang="en" sz="2400"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None/>
            </a:pPr>
            <a:r>
              <a:rPr lang="en" sz="2400" dirty="0">
                <a:solidFill>
                  <a:srgbClr val="FFFFFF"/>
                </a:solidFill>
              </a:rPr>
              <a:t>2. Moet de fotograaf toestemming krijgen van de afgebeelde personen om de foto te </a:t>
            </a:r>
            <a:r>
              <a:rPr lang="en" sz="2400" b="1" dirty="0">
                <a:solidFill>
                  <a:srgbClr val="FFFFFF"/>
                </a:solidFill>
              </a:rPr>
              <a:t>publiceren</a:t>
            </a:r>
            <a:r>
              <a:rPr lang="en" sz="2400" dirty="0">
                <a:solidFill>
                  <a:srgbClr val="FFFFFF"/>
                </a:solidFill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00" y="130400"/>
            <a:ext cx="7547850" cy="48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11" y="185025"/>
            <a:ext cx="5995789" cy="47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787" y="124387"/>
            <a:ext cx="7114425" cy="489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2200"/>
            <a:ext cx="8534399" cy="481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687" y="124262"/>
            <a:ext cx="5918624" cy="48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5450"/>
            <a:ext cx="8534400" cy="479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62" y="126787"/>
            <a:ext cx="7353274" cy="48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kbeslis">
  <a:themeElements>
    <a:clrScheme name="Aangepast 1">
      <a:dk1>
        <a:srgbClr val="000000"/>
      </a:dk1>
      <a:lt1>
        <a:srgbClr val="FFFFFF"/>
      </a:lt1>
      <a:dk2>
        <a:srgbClr val="FFBF0F"/>
      </a:dk2>
      <a:lt2>
        <a:srgbClr val="FFB72E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ikbeslis.thmx</Template>
  <TotalTime>55</TotalTime>
  <Words>31</Words>
  <Application>Microsoft Office PowerPoint</Application>
  <PresentationFormat>On-screen Show (16:9)</PresentationFormat>
  <Paragraphs>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 2</vt:lpstr>
      <vt:lpstr>simple-dark</vt:lpstr>
      <vt:lpstr>ikbeslis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Van Haele Simon</dc:creator>
  <cp:lastModifiedBy>Van Haele Simon</cp:lastModifiedBy>
  <cp:revision>4</cp:revision>
  <dcterms:modified xsi:type="dcterms:W3CDTF">2017-08-02T09:36:03Z</dcterms:modified>
</cp:coreProperties>
</file>